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  <p:sldMasterId id="2147483742" r:id="rId5"/>
    <p:sldMasterId id="2147483755" r:id="rId6"/>
    <p:sldMasterId id="2147483796" r:id="rId7"/>
    <p:sldMasterId id="2147483808" r:id="rId8"/>
    <p:sldMasterId id="2147483799" r:id="rId9"/>
    <p:sldMasterId id="2147483848" r:id="rId10"/>
    <p:sldMasterId id="2147483860" r:id="rId11"/>
    <p:sldMasterId id="2147483872" r:id="rId12"/>
  </p:sldMasterIdLst>
  <p:notesMasterIdLst>
    <p:notesMasterId r:id="rId29"/>
  </p:notesMasterIdLst>
  <p:sldIdLst>
    <p:sldId id="2409" r:id="rId13"/>
    <p:sldId id="2373" r:id="rId14"/>
    <p:sldId id="2385" r:id="rId15"/>
    <p:sldId id="2397" r:id="rId16"/>
    <p:sldId id="2390" r:id="rId17"/>
    <p:sldId id="2410" r:id="rId18"/>
    <p:sldId id="2406" r:id="rId19"/>
    <p:sldId id="2407" r:id="rId20"/>
    <p:sldId id="2378" r:id="rId21"/>
    <p:sldId id="2381" r:id="rId22"/>
    <p:sldId id="2396" r:id="rId23"/>
    <p:sldId id="2398" r:id="rId24"/>
    <p:sldId id="2402" r:id="rId25"/>
    <p:sldId id="2403" r:id="rId26"/>
    <p:sldId id="2404" r:id="rId27"/>
    <p:sldId id="2405" r:id="rId28"/>
  </p:sldIdLst>
  <p:sldSz cx="10080625" cy="1511935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8A1198-DE2A-0148-9D96-3C4DF9C3FEB7}">
          <p14:sldIdLst/>
        </p14:section>
        <p14:section name="Intro" id="{762D9394-E6CA-C14B-86D6-E21B0DE59ED5}">
          <p14:sldIdLst/>
        </p14:section>
        <p14:section name="Game objective" id="{E9B536D1-8906-C244-8F84-1FD78C117118}">
          <p14:sldIdLst>
            <p14:sldId id="2409"/>
          </p14:sldIdLst>
        </p14:section>
        <p14:section name="Uncertinty" id="{9E1E78F5-2457-E048-B1CB-507D618ABD25}">
          <p14:sldIdLst>
            <p14:sldId id="2373"/>
          </p14:sldIdLst>
        </p14:section>
        <p14:section name="Interface" id="{FA7E1FC5-5061-5343-863B-41E8E4EE0AD3}">
          <p14:sldIdLst>
            <p14:sldId id="2385"/>
            <p14:sldId id="2397"/>
            <p14:sldId id="2390"/>
            <p14:sldId id="2410"/>
          </p14:sldIdLst>
        </p14:section>
        <p14:section name="CLEVerEM tool" id="{007536E8-BC42-D54B-88FA-5C83AFD74198}">
          <p14:sldIdLst>
            <p14:sldId id="2406"/>
            <p14:sldId id="2407"/>
            <p14:sldId id="2378"/>
          </p14:sldIdLst>
        </p14:section>
        <p14:section name="Example1" id="{4D850DBD-1DBB-42E0-99AA-AE788C89BBDF}">
          <p14:sldIdLst/>
        </p14:section>
        <p14:section name="Drilling" id="{9AD19A28-1BEF-48D0-BCC6-CBEF26B747D1}">
          <p14:sldIdLst/>
        </p14:section>
        <p14:section name="Drafts" id="{A44AA1F9-C151-4138-95DC-D9FED4A7AF96}">
          <p14:sldIdLst>
            <p14:sldId id="2381"/>
            <p14:sldId id="2396"/>
            <p14:sldId id="2398"/>
            <p14:sldId id="2402"/>
            <p14:sldId id="2403"/>
            <p14:sldId id="2404"/>
            <p14:sldId id="2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1" userDrawn="1">
          <p15:clr>
            <a:srgbClr val="A4A3A4"/>
          </p15:clr>
        </p15:guide>
        <p15:guide id="2" pos="269" userDrawn="1">
          <p15:clr>
            <a:srgbClr val="A4A3A4"/>
          </p15:clr>
        </p15:guide>
        <p15:guide id="3" pos="6156" userDrawn="1">
          <p15:clr>
            <a:srgbClr val="A4A3A4"/>
          </p15:clr>
        </p15:guide>
        <p15:guide id="4" orient="horz" pos="952" userDrawn="1">
          <p15:clr>
            <a:srgbClr val="A4A3A4"/>
          </p15:clr>
        </p15:guide>
        <p15:guide id="5" orient="horz" pos="47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0"/>
    <a:srgbClr val="80A3B8"/>
    <a:srgbClr val="92C0DD"/>
    <a:srgbClr val="D73025"/>
    <a:srgbClr val="116E72"/>
    <a:srgbClr val="FFFFCC"/>
    <a:srgbClr val="F8A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7"/>
    <p:restoredTop sz="95874" autoAdjust="0"/>
  </p:normalViewPr>
  <p:slideViewPr>
    <p:cSldViewPr snapToGrid="0">
      <p:cViewPr>
        <p:scale>
          <a:sx n="43" d="100"/>
          <a:sy n="43" d="100"/>
        </p:scale>
        <p:origin x="2316" y="8"/>
      </p:cViewPr>
      <p:guideLst>
        <p:guide orient="horz" pos="181"/>
        <p:guide pos="269"/>
        <p:guide pos="6156"/>
        <p:guide orient="horz" pos="952"/>
        <p:guide orient="horz" pos="47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8:40:2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48 1400,'-18'8'609,"11"-5"655,10-14-89,-3 11-1145,2-1-16,0-1 1,0 2-1,-1 0 0,1-2 0,0 2 0,0 0 0,0-2 0,0 2 0,-1 0 1,1 0-1,0 0 0,0 0 0,0 0 0,0 0 0,1 0-14,12-2 28,43-3 35,8-4 39,-3 3-1,3 4 0,38 4-101,749 37 1663,-244 6-1496,-903-65 150,-272-13-236,329 28-71,-110 18-10,-76 36 593,422-49-568,-51 9 187,51-9-191,1 0-1,-2 0 0,0 0 0,2 0 1,-2 0-1,0 2 0,2-2 0,-1 0 0,-1 0 1,2 0-1,-2 1 0,0-1 0,2 0 1,-2 2-1,0-2 0,2 2 0,-1-2 0,1 0 1,-2 2-1,2-2 0,-2 2 0,2 0 1,0-2-1,-2 1 0,2-1 0,-2 2 0,2 0 1,0-2-1,0 2 0,-2 0 0,2-2 1,0 2-21,2-1 23,0 1-1,2 0 1,-2 0 0,1 0 0,-1-1 0,0-1 0,2 2 0,-3 0 0,3-2 0,0 2 0,-3-2 0,3 0 0,-2 2 0,2-2 0,-1 0 0,-1 0 0,4 0-23,6 2 58,130 16-55,2-5 1,-1-8-1,1-5 1,0-5-1,0-8 1,-2-5 0,-2-8-1,1-5 1,4-9-4,-128 36-14,-4 1-2,-2 1-1,-1-2 0,1-1 1,-2 1-1,2-1 0,8-4 17,-19 9-5,0 0 0,0-2 0,1 2 0,-1 0 0,0 0 0,0 0 0,0 0 0,0 0 0,0 0 0,2 0 0,-2 0 0,0 0 0,0-2 0,0 2 0,0 0 0,0 0 0,0 0 0,0 0 0,0 0 0,2-2-1,-2 2 1,0 0 0,0 0 0,0 0 0,0 0 0,0-2 0,0 2 0,0 0 0,0 0 0,0 0 0,0 0 0,0-2 0,0 2 0,0 0 0,0 0 0,0 0 0,0 0 0,0-1 0,0 1 0,-2 0 0,2 0 0,0 0 0,0 0 0,0 0 0,0-2 0,0 2 0,0 0-1,0 0 1,0 0 0,-2 0 0,2 0 5,-21-8-186,-27 3-96,-25 7-58,2 3 1,0 4-1,-11 6 340,-215 51-301,60-12 342,82-28 404,-2-8 1,-1-5-1,-99-10-445,235-4-39,29-1-46,46-4-22,753 1 393,-604 5-114,-339 25-323,-103-1 89,-16 2-1756,-130 32 1818,304-38-1606</inkml:trace>
  <inkml:trace contextRef="#ctx0" brushRef="#br0" timeOffset="1159.03">3808 101 2032,'-68'11'421,"14"-2"-910,-231 13 1819,247-24-1198,2 1 1,-3-3-1,1-2 0,2-1 1,-3-2-1,-10-6-132,7 4-23,26 8 18,-1-1 1,1 2-1,0 1 1,-3-1-1,3 2 1,0 0-1,-1 2 0,1-1 1,-2 1-1,1 2 1,1-1-1,-13 8 5,27-11-3,2 0 0,-2 0-1,2 0 1,-2 0 0,2 2-1,-2-2 1,2 0 0,0 0 0,-2 2-1,2-2 1,-1 0 0,1 2-1,-2-2 1,2 0 0,0 2 0,-2-2-1,2 2 1,0-2 0,0 1-1,-2-1 1,2 2 0,0-2 0,0 0-1,0 2 1,-2 0 0,2-2 3,17 14-46,39-1 111,3-13 567,1-2 0,-2-1 0,33-10-632,44-3 728,35 6-407,149 16-321,-70-2 303,-433 14 707,-326 7-1001,235-14-2,-342 29 102,382-36 538,286-2-585,0-4 0,0-2 0,48-8-62,-41 4 9,207-26-9,-14-1-100,1 13 1,19 8 99,-247 15-258,-28 5-62,-39 5-98,39-11 416,-366 76-435,193-36 501,35-7 57,-112 40-121,182-47-448,22-10-895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8:40:2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388 206 656,'-7'2'188,"2"-2"-1,-3 2 0,3-2 1,-3 0-1,1 0 1,2-2-1,-3 2 0,3-2 1,-2 0-1,-1 0 1,3 1-1,-1-1 1,-1 0-1,2-2 0,-1 1 1,1 1-1,-3-4-187,-19-8 155,-2 1 0,0 2-1,0 0 1,-8 2-155,33 7-2,1 0 0,-3 2 0,3-2 0,-3 2 0,3 0 0,-3 0 0,2 0 0,-1 0 0,1 0 0,-1 0 0,1 2 0,-1-2 0,1 2 0,-1 0 1,1 0-1,0 0 0,-3-1 2,7-1 2,0 0 0,0 0 1,0 0-1,0 0 1,0 0-1,0 0 1,0 0-1,0 0 0,0 0 1,-2 0-1,2 2 1,0-2-1,0 0 1,0 0-1,0 0 0,0 0 1,0 0-1,0 0 1,0 0-1,0 0 1,0 0-1,0 0 0,0 0 1,0 0-1,0 0 1,0 0-1,0 0 1,0 0-1,0 0 0,0 0 1,0 0-1,0 2 1,0-2-1,0 0 1,0 0-1,0 0 0,0 0 1,0 0-1,0 0 1,0 0-1,0 0 1,0 0-1,0 0 0,0 0 1,0 0-1,0 0 1,0 0-1,0 2 0,0-2 1,0 0-1,0 0 1,0 0-1,0 0 1,0 0-1,0 0 0,0 0 1,0 0-1,0 0 1,0 0-1,0 0 1,0 0-1,0 0 0,2 0 1,-2 0-1,0 0 1,0 0-1,0 0 1,0 0-1,0 0-2,15 5 190,19-1 179,429 36 2364,-153-20-1514,106 31-1219,-263-33 170,91-3-170,-98-6 937,-120-9-288,-37-4-407,-59-8-338,41 6 74,-35-7-86,-410-67-219,358 68 321,-1 2-1,0 7 1,-12 5 6,-13 5 148,0 4 1,1 7-1,-128 35-148,259-51 63,-6 3 67,38-1 237,118 3-264,106 4-54,88-15 57,251-34-106,-569 36 5,-6 2 4,-3 0-1,0 0 1,2-2 0,-1 1-1,-1 1 1,2-4-1,-2 2 1,1 0-1,-1-1 1,0-1-1,0 0 1,1 1-1,-1-1 1,2-3-9,-9 7-1,2 0 0,-2-2 0,0 2 0,0 0-1,0 0 1,0 0 0,0 0 0,0 0 0,0-2 0,2 2 0,-2 0 0,0 0 0,0 0 0,0-2 0,0 2-1,0 0 1,0 0 0,0 0 0,0 0 0,0-1 0,0 1 0,0 0 0,0 0 0,0 0 0,0-2 0,0 2 0,0 0-1,0 0 1,0 0 0,-2-2 0,2 2 0,0 0 0,0 0 0,0 0 0,0 0 0,0 0 0,0-2 0,0 2-1,-2 0 1,2 0 1,-18-9-50,-31 0-40,40 7 74,-106-11-105,0 4 0,-86 6 121,147 3 10,-136 1 226,2 10 0,2 9 0,-80 22-236,261-42 225,12-5-151,17-6-61,82-7-442,72-2 429,-63 9-1874,25-9 1874,-67 3-2139</inkml:trace>
  <inkml:trace contextRef="#ctx0" brushRef="#br0" timeOffset="1944.65">3263 410 1616,'5'-2'171,"1"-1"0,-3 1 0,3 0-1,-1-2 1,1 3 0,-1-1 0,1 2-1,-1-2 1,1 2 0,-1-2 0,4 2-171,22-5 146,316-61 739,-180 44 1643,34 8-2528,-57 3 506,0-6 0,2-7-506,184-37-78,-288 57 151,-41 4 55,-6 0 84,-13 0 101,-59-2-326,1 6-1,-1 1 1,-10 8 13,1 0-25,4-1 53,-73 3-28,13-10 63,0 8 0,-99 22-63,172-26 19,67-9 45,0 0 0,0 2 0,0-2 0,-1 0 0,1 0 0,0 0 0,0 0 0,-1 0 0,1 0 0,0 0 0,0 0 0,0-2 0,-1 2 0,1 0 0,0-2 0,0 2 0,0-2 0,-1 1-64,19-5 282,1 2-257,105-19-84,2 3 1,47 3 58,-38 3 23,0-5 0,119-33-23,-192 33 18,-20 7-46,2 1 0,0 2 0,1 1 0,-1 3-1,9 1 29,-291 11-356,28 4 364,-132-7-15,-249 11-49,402-3 36,3 10-1,-16 9 21,-11 26 91,197-50 39,16-7 31,4-5 162,-2 3-229,20-4 142,-4 4-205,542-52 66,-314 34-94,327-4 10,-285 19 10,77-21-23,-310 22-20,-35 4-25,2-1 0,-2-1 1,0-2-1,19-3 45,-37 5-29,0 2 0,0 0 0,-2-2-1,2 2 1,0-2 0,-2 2 0,2 0-1,-2-1 1,2 1 0,0 0 0,-1 0 0,1-2-1,-2 2 1,2 0 0,-2 0 0,2 0-1,-2-2 1,2 2 0,-2 0 0,2 0 0,-2 0-1,2 0 1,-1 0 29,-76-13-149,-16-1-31,-62-1 180,31 8-15,-2 3 1,1 8 0,1 3-1,-2 8 1,-7 5 14,42 1 164,91-21-164,-2 0 1,2 0 0,0 0 0,0 0 0,0 2-1,0-2 1,0 0 0,0 0 0,0 0-1,0 0 1,0 0 0,0 0 0,0 2-1,0-2 1,0 0 0,0 0 0,0 0-1,0 0 1,0 0 0,0 2 0,0-2-1,0 0 1,0 0 0,0 0 0,0 0-1,0 0 1,0 0 0,0 2 0,0-2-1,0 0 1,0 0 0,0 0 0,0 0-1,0 0 1,0 0 0,2 2 0,-2-2-1,0 0 1,0 0 0,0 0 0,0 0-1,0 0 1,0 0 0,0 0 0,2 0-1,-2 0 1,0 0 0,0 0 0,0 0-1,0 0 1,0 0 0,0 0 0,1 0-1,-1 0 1,0 0 0,0 0 0,0 0-1,0 0 1,0 0 0,2 0 0,-2 0-1,0 0 0,22 9 194,44 9 181,65 11-375,-16-5 177,-10 3-200,-119-31-45,-1 1-1,1 1 1,-1 0 0,1 0-1,1 2 1,-2 0-1,-3 0 69,-46 0-40,-151-5 8,2 9-1,-152 25 33,-120 53 138,265-42-80,191-33-50,29-7 0,0 0 0,0 0 0,-2 0 0,2 0 0,0 0 0,0 0 0,0 0-1,0 0 1,0 0 0,0 0 0,0 0 0,0 0 0,0 0 0,0 0 0,0 0-1,0 0 1,-2 0 0,2 0 0,0 2 0,0-2 0,0 0 0,0 0 0,0 0-1,0 0 1,0 0 0,0 0 0,0 0 0,0 0 0,0 0 0,0 0 0,0 0-1,0 0 1,0 0 0,0 0 0,0 2 0,0-2 0,0 0 0,0 0 0,0 0-1,0 0 1,0 0 0,0 0 0,0 0 0,0 0 0,0 0 0,0 0 0,0 0 0,0 0-1,0 2 1,0-2 0,0 0 0,0 0 0,0 0 0,0 0 0,0 0 0,0 0-1,0 0 1,0 0 0,0 0 0,0 0 0,0 0 0,0 0 0,0 0 0,0 0-1,2 0 1,-2 1 0,0-1 0,0 0-8,51 6 751,175-10-497,118-21-254,-10-1 6,-141 15-4,177-3 23,-342 6-1794,-32 7-376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8T18:40:1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398 228 528,'-7'-4'824,"5"-1"112,-5-3 17,3 7-49,3-3-160,-3 0-304,-3 1-576,1 1-920</inkml:trace>
  <inkml:trace contextRef="#ctx0" brushRef="#br0" timeOffset="1471.83">160 142 2200,'-44'-44'428,"-49"-43"1128,75 76-759,14 15-201,24 23 843,18-5 29,33 20-502,-36-15-798,-22-16-118,-2-2 1,2 0-1,-1 0 0,1 1 1,2-3-1,-1 0 1,-1 0-1,2-1 1,-1-1-1,3-1 1,10 3-51,71 11 85,1-3 1,1-6 0,-2-2-1,19-7-85,399-25 81,-498 23-73,106-7 18,0 5 0,2 4 0,9 9-26,-101-9 31,1 0 0,0-1-1,28-5-30,-24 1 59,-28 1 226,-17 0 129,-25-1-174,-56 7-230,52 0 7,0-2 1,3 0-1,-3-4 1,-23-3-18,38 1 19,-2-1 0,0 0 0,2-1-1,0-1 1,0-2 0,-9-5-19,12 7-16,-1-2 0,0 2 0,-2 1 0,1 1-1,-1 0 1,2 1 0,-2 3 0,-7-3 16,-33 4-45,-2 2 0,1 4 0,1 2 0,-16 4 45,-90 11-19,133-20 26,-20 3 110,-45 9-117,98-13-13,0 0 0,0 0-1,0-2 1,0 2 0,0 0 0,0 0 0,0 0-1,0 0 1,0 0 0,0 0 0,0 0-1,0 0 1,0 0 0,0-2 0,0 2-1,0 0 1,0 0 0,0 0 0,0 0-1,0 0 1,0 0 0,0 0 0,0 0 0,0 0-1,0-2 1,0 2 0,0 0 0,0 0-1,0 0 1,0 0 0,-2 0 0,2 0-1,0 0 1,0 0 0,0 0 0,0 0-1,0 0 1,0 0 0,0 0 0,0 0 13,128 4-109,-96-2 118,1-2 1,0 0-1,0-2 1,0-2-1,23-7-9,103-12 16,1 4-1,155 5-15,-225 18 55,-77-1-31,-17 1 149,-34 7 150,-26 3-265,-11 5-23,0-5 0,1-3 0,-41 0-35,-166 2 71,33-4-58,0 13 0,-2 9-13,220-24 21,-25 2-13,40-7 182,21-8 246,-1 5-439,-1-1 1,1 0 0,1 0-1,-3 2 1,3-2 0,-1 2-1,1-1 1,-1 1-1,-1 0 1,1 0 0,1 1 2,50-2-50,245-41-188,-119 14 192,-19 12 33,26 7 13,-39 1-2,88-15 2,-194 14 4,-2-2-1,42-17-3,-55 19-18,-67 18-96,0-1 0,-2-3 0,1 1-1,-15-3 115,-187 3 21,208-6-39,-240 7 3,-6 13 15,138-4 39,1 6-1,-119 37-38,245-56 5,1 1 0,-2 1 0,1 1 0,1-1 0,0 3 0,0-1 0,-3 2-5,136-25 157,26-21-130,129-25-4,-169 42-18,295-62 16,-377 73-32,-39 5-18,-47 4-48,-461 61-19,208-21-2045,244-35-116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4522-4A3F-42BB-89A3-E40932BDB0A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1243013"/>
            <a:ext cx="2236788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67860-7C77-41FA-9C12-C7522FED2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1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2 layers</a:t>
            </a:r>
          </a:p>
          <a:p>
            <a:r>
              <a:rPr lang="en-US" dirty="0"/>
              <a:t>It still looks easy</a:t>
            </a:r>
          </a:p>
          <a:p>
            <a:r>
              <a:rPr lang="en-US" dirty="0"/>
              <a:t>You see the picture. Compute the area of each layer. Drill for max.</a:t>
            </a:r>
          </a:p>
          <a:p>
            <a:r>
              <a:rPr lang="en-US" dirty="0"/>
              <a:t>What’s the catch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7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P10 MEDIAN P50 P90</a:t>
            </a:r>
          </a:p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4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6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</a:t>
            </a:r>
          </a:p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3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 gets in the way</a:t>
            </a:r>
          </a:p>
          <a:p>
            <a:r>
              <a:rPr lang="en-US" dirty="0"/>
              <a:t>The picture is blurry because of the uncertainty</a:t>
            </a:r>
          </a:p>
          <a:p>
            <a:r>
              <a:rPr lang="en-US" dirty="0"/>
              <a:t>At </a:t>
            </a:r>
            <a:r>
              <a:rPr lang="en-US" dirty="0" err="1"/>
              <a:t>norce</a:t>
            </a:r>
            <a:r>
              <a:rPr lang="en-US" dirty="0"/>
              <a:t> we like to </a:t>
            </a:r>
          </a:p>
          <a:p>
            <a:r>
              <a:rPr lang="en-US" dirty="0"/>
              <a:t>How to deal with uncertainty?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1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</a:t>
            </a:r>
          </a:p>
          <a:p>
            <a:r>
              <a:rPr lang="en-US" dirty="0"/>
              <a:t>You can visually compare with previous</a:t>
            </a:r>
          </a:p>
          <a:p>
            <a:r>
              <a:rPr lang="en-US" dirty="0"/>
              <a:t>You can select sub-set of realizations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4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clever?</a:t>
            </a:r>
          </a:p>
          <a:p>
            <a:r>
              <a:rPr lang="en-US" dirty="0"/>
              <a:t>Each of you will make your own decisions and see your own uncertainty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 it clever?</a:t>
            </a:r>
          </a:p>
          <a:p>
            <a:r>
              <a:rPr lang="en-US" dirty="0" err="1"/>
              <a:t>Evryone</a:t>
            </a:r>
            <a:r>
              <a:rPr lang="en-US" dirty="0"/>
              <a:t> gets their own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5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Црн</a:t>
            </a:r>
            <a:r>
              <a:rPr lang="ru-RU" dirty="0"/>
              <a:t> </a:t>
            </a:r>
            <a:r>
              <a:rPr lang="ru-RU" dirty="0" err="1"/>
              <a:t>шы</a:t>
            </a:r>
            <a:r>
              <a:rPr lang="ru-RU" dirty="0"/>
              <a:t> </a:t>
            </a:r>
            <a:r>
              <a:rPr lang="ru-RU" dirty="0" err="1"/>
              <a:t>ше</a:t>
            </a:r>
            <a:r>
              <a:rPr lang="ru-RU" dirty="0"/>
              <a:t> </a:t>
            </a:r>
            <a:r>
              <a:rPr lang="ru-RU" dirty="0" err="1"/>
              <a:t>сдумук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8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4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243013"/>
            <a:ext cx="2236788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7860-7C77-41FA-9C12-C7522FED29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0013" y="2410392"/>
            <a:ext cx="5751667" cy="5263774"/>
          </a:xfrm>
        </p:spPr>
        <p:txBody>
          <a:bodyPr anchor="b"/>
          <a:lstStyle>
            <a:lvl1pPr algn="l">
              <a:defRPr sz="8022">
                <a:solidFill>
                  <a:schemeClr val="bg1"/>
                </a:solidFill>
              </a:defRPr>
            </a:lvl1pPr>
          </a:lstStyle>
          <a:p>
            <a:r>
              <a:rPr lang="nb-NO"/>
              <a:t>Presentasjonstittel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8007" y="8229181"/>
            <a:ext cx="4931912" cy="3650342"/>
          </a:xfrm>
        </p:spPr>
        <p:txBody>
          <a:bodyPr/>
          <a:lstStyle>
            <a:lvl1pPr marL="0" indent="0" algn="l">
              <a:buNone/>
              <a:defRPr sz="4559">
                <a:solidFill>
                  <a:srgbClr val="3FEFDD"/>
                </a:solidFill>
                <a:latin typeface="+mj-lt"/>
              </a:defRPr>
            </a:lvl1pPr>
            <a:lvl2pPr marL="833405" indent="0" algn="ctr">
              <a:buNone/>
              <a:defRPr sz="3645"/>
            </a:lvl2pPr>
            <a:lvl3pPr marL="1666810" indent="0" algn="ctr">
              <a:buNone/>
              <a:defRPr sz="3281"/>
            </a:lvl3pPr>
            <a:lvl4pPr marL="2500215" indent="0" algn="ctr">
              <a:buNone/>
              <a:defRPr sz="2916"/>
            </a:lvl4pPr>
            <a:lvl5pPr marL="3333617" indent="0" algn="ctr">
              <a:buNone/>
              <a:defRPr sz="2916"/>
            </a:lvl5pPr>
            <a:lvl6pPr marL="4167021" indent="0" algn="ctr">
              <a:buNone/>
              <a:defRPr sz="2916"/>
            </a:lvl6pPr>
            <a:lvl7pPr marL="5000423" indent="0" algn="ctr">
              <a:buNone/>
              <a:defRPr sz="2916"/>
            </a:lvl7pPr>
            <a:lvl8pPr marL="5833831" indent="0" algn="ctr">
              <a:buNone/>
              <a:defRPr sz="2916"/>
            </a:lvl8pPr>
            <a:lvl9pPr marL="6667234" indent="0" algn="ctr">
              <a:buNone/>
              <a:defRPr sz="2916"/>
            </a:lvl9pPr>
          </a:lstStyle>
          <a:p>
            <a:r>
              <a:rPr lang="nb-NO"/>
              <a:t>Undertittel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D22D0D4-5E57-4588-90FF-1A42A3AA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cap="all" spc="237" baseline="0"/>
            </a:lvl1pPr>
          </a:lstStyle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C5675A5-5C14-489D-9B37-0A1AB1A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1271754"/>
            <a:ext cx="3871472" cy="138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liggende bilde va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74" y="4304329"/>
            <a:ext cx="3200067" cy="8735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4385251" y="3872681"/>
            <a:ext cx="4940543" cy="9153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82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87975" y="3624863"/>
            <a:ext cx="4940543" cy="915351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21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liggende bilde ka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74" y="4304329"/>
            <a:ext cx="3200067" cy="8735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4385251" y="3872681"/>
            <a:ext cx="4940543" cy="9153516"/>
          </a:xfrm>
          <a:prstGeom prst="rect">
            <a:avLst/>
          </a:prstGeom>
          <a:solidFill>
            <a:srgbClr val="64F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82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87975" y="3624863"/>
            <a:ext cx="4940543" cy="915351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45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stående bilde va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166" y="1191096"/>
            <a:ext cx="4275435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66" y="4304329"/>
            <a:ext cx="4275435" cy="8735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5888491" y="1848137"/>
            <a:ext cx="3437310" cy="1144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82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15" y="1603466"/>
            <a:ext cx="3437310" cy="1144163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56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stående bilde ka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169" y="1191096"/>
            <a:ext cx="4275692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69" y="4304329"/>
            <a:ext cx="4275692" cy="8735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66591B1-68F6-4923-9883-FCA8A803A2FB}"/>
              </a:ext>
            </a:extLst>
          </p:cNvPr>
          <p:cNvSpPr/>
          <p:nvPr/>
        </p:nvSpPr>
        <p:spPr>
          <a:xfrm>
            <a:off x="5888491" y="1848137"/>
            <a:ext cx="3437310" cy="11441631"/>
          </a:xfrm>
          <a:prstGeom prst="rect">
            <a:avLst/>
          </a:prstGeom>
          <a:solidFill>
            <a:srgbClr val="64F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82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B1F0BDAA-41BA-4525-B867-6E2F0ED8F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15" y="1603466"/>
            <a:ext cx="3437310" cy="1144163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1336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174" y="1191096"/>
            <a:ext cx="3200067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74" y="4304329"/>
            <a:ext cx="3200067" cy="8735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0BDAA54-4E48-41E3-9CF3-34BC873B9687}"/>
              </a:ext>
            </a:extLst>
          </p:cNvPr>
          <p:cNvSpPr/>
          <p:nvPr/>
        </p:nvSpPr>
        <p:spPr>
          <a:xfrm>
            <a:off x="4409863" y="0"/>
            <a:ext cx="5670762" cy="15119350"/>
          </a:xfrm>
          <a:prstGeom prst="rect">
            <a:avLst/>
          </a:prstGeom>
          <a:solidFill>
            <a:srgbClr val="E2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820"/>
          </a:p>
        </p:txBody>
      </p:sp>
      <p:sp>
        <p:nvSpPr>
          <p:cNvPr id="8" name="Plassholder for diagram 7">
            <a:extLst>
              <a:ext uri="{FF2B5EF4-FFF2-40B4-BE49-F238E27FC236}">
                <a16:creationId xmlns:a16="http://schemas.microsoft.com/office/drawing/2014/main" id="{AB8FEA4C-4F85-4444-9512-8A1D27491CC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040316" y="1191853"/>
            <a:ext cx="4399034" cy="11848361"/>
          </a:xfrm>
        </p:spPr>
        <p:txBody>
          <a:bodyPr/>
          <a:lstStyle/>
          <a:p>
            <a:r>
              <a:rPr lang="en-US"/>
              <a:t>Click icon to add chart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6834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174" y="1191096"/>
            <a:ext cx="3200067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74" y="4304329"/>
            <a:ext cx="3200067" cy="8735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D43551AD-401B-45C0-B760-897789E381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9863" y="0"/>
            <a:ext cx="5670762" cy="15119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45720" rIns="91440" bIns="45720"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03C39E7-8484-44A6-8917-006E61D6FC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7451" y="1270817"/>
            <a:ext cx="1267697" cy="94079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82">
                <a:solidFill>
                  <a:srgbClr val="000000"/>
                </a:solidFill>
              </a:defRPr>
            </a:lvl1pPr>
            <a:lvl2pPr>
              <a:defRPr sz="182">
                <a:solidFill>
                  <a:srgbClr val="000000"/>
                </a:solidFill>
              </a:defRPr>
            </a:lvl2pPr>
            <a:lvl3pPr>
              <a:defRPr sz="182">
                <a:solidFill>
                  <a:srgbClr val="000000"/>
                </a:solidFill>
              </a:defRPr>
            </a:lvl3pPr>
            <a:lvl4pPr>
              <a:defRPr sz="182">
                <a:solidFill>
                  <a:srgbClr val="000000"/>
                </a:solidFill>
              </a:defRPr>
            </a:lvl4pPr>
            <a:lvl5pPr>
              <a:defRPr sz="182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612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mørk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utendørs, vann, himmel, natur&#10;&#10;Beskrivelse som er generert med svært høy visshet">
            <a:extLst>
              <a:ext uri="{FF2B5EF4-FFF2-40B4-BE49-F238E27FC236}">
                <a16:creationId xmlns:a16="http://schemas.microsoft.com/office/drawing/2014/main" id="{2E68BBD8-74C5-4F5B-92A1-9A28800C6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80625" cy="15119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40A2E4-C616-4BB3-8784-1516527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74" y="1191096"/>
            <a:ext cx="5794490" cy="1939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7BE5A7-534A-491E-A7B4-C92D1F10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66" y="4304315"/>
            <a:ext cx="8363974" cy="8800639"/>
          </a:xfrm>
        </p:spPr>
        <p:txBody>
          <a:bodyPr/>
          <a:lstStyle>
            <a:lvl1pPr marL="508651" indent="-492243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1pPr>
            <a:lvl2pPr marL="984486" indent="-459427"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 marL="1525948" indent="-443017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164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mørkt nummerert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utendørs, vann, himmel, natur&#10;&#10;Beskrivelse som er generert med svært høy visshet">
            <a:extLst>
              <a:ext uri="{FF2B5EF4-FFF2-40B4-BE49-F238E27FC236}">
                <a16:creationId xmlns:a16="http://schemas.microsoft.com/office/drawing/2014/main" id="{02EE8A0F-B86E-4F1C-B63B-96C9AE2C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80625" cy="15119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40A2E4-C616-4BB3-8784-1516527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74" y="1191096"/>
            <a:ext cx="5794490" cy="1939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7033E-B465-47FA-B4A7-D8DBB50C71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1166" y="4326315"/>
            <a:ext cx="8363974" cy="8778637"/>
          </a:xfrm>
        </p:spPr>
        <p:txBody>
          <a:bodyPr/>
          <a:lstStyle>
            <a:lvl1pPr marL="459427" indent="-525058">
              <a:buSzPct val="100000"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968075" indent="-459427">
              <a:buSzPct val="100000"/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1575176" indent="-525058">
              <a:buSzPct val="100000"/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43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ly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himmel&#10;&#10;Beskrivelse som er generert med høy visshet">
            <a:extLst>
              <a:ext uri="{FF2B5EF4-FFF2-40B4-BE49-F238E27FC236}">
                <a16:creationId xmlns:a16="http://schemas.microsoft.com/office/drawing/2014/main" id="{F2FBB670-5083-47CC-BC95-2FA831980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80625" cy="151193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87DACE-ABCF-48A0-B47D-799AAF42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74" y="1191096"/>
            <a:ext cx="5794490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D5103A-E3E7-4190-8F70-7E79C019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74" y="4304315"/>
            <a:ext cx="6632609" cy="88006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070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krunnsbilde lyst nummerert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himmel&#10;&#10;Beskrivelse som er generert med høy visshet">
            <a:extLst>
              <a:ext uri="{FF2B5EF4-FFF2-40B4-BE49-F238E27FC236}">
                <a16:creationId xmlns:a16="http://schemas.microsoft.com/office/drawing/2014/main" id="{0AB030F8-FACA-40D4-9356-AA72C8C9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80625" cy="151193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87DACE-ABCF-48A0-B47D-799AAF42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74" y="1191096"/>
            <a:ext cx="5794490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12172A-ABC4-4BB3-9809-C1ED9D33E3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1174" y="4326315"/>
            <a:ext cx="6632609" cy="8778637"/>
          </a:xfrm>
        </p:spPr>
        <p:txBody>
          <a:bodyPr/>
          <a:lstStyle>
            <a:lvl1pPr marL="459427" indent="-525058">
              <a:buSzPct val="100000"/>
              <a:buFont typeface="+mj-lt"/>
              <a:buAutoNum type="arabicPeriod"/>
              <a:defRPr/>
            </a:lvl1pPr>
            <a:lvl2pPr marL="968075" indent="-459427">
              <a:buSzPct val="100000"/>
              <a:buFont typeface="+mj-lt"/>
              <a:buAutoNum type="arabicPeriod"/>
              <a:defRPr/>
            </a:lvl2pPr>
            <a:lvl3pPr marL="1575176" indent="-525058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5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skille mø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0013" y="2410392"/>
            <a:ext cx="5751667" cy="5263774"/>
          </a:xfrm>
        </p:spPr>
        <p:txBody>
          <a:bodyPr anchor="b"/>
          <a:lstStyle>
            <a:lvl1pPr algn="l">
              <a:defRPr sz="8022">
                <a:solidFill>
                  <a:schemeClr val="bg1"/>
                </a:solidFill>
              </a:defRPr>
            </a:lvl1pPr>
          </a:lstStyle>
          <a:p>
            <a:r>
              <a:rPr lang="nb-NO"/>
              <a:t>Mellomsidetittel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8007" y="8229181"/>
            <a:ext cx="4931912" cy="3650342"/>
          </a:xfrm>
        </p:spPr>
        <p:txBody>
          <a:bodyPr/>
          <a:lstStyle>
            <a:lvl1pPr marL="0" indent="0" algn="l">
              <a:buNone/>
              <a:defRPr sz="4559">
                <a:solidFill>
                  <a:srgbClr val="30FFA3"/>
                </a:solidFill>
                <a:latin typeface="+mj-lt"/>
              </a:defRPr>
            </a:lvl1pPr>
            <a:lvl2pPr marL="833405" indent="0" algn="ctr">
              <a:buNone/>
              <a:defRPr sz="3645"/>
            </a:lvl2pPr>
            <a:lvl3pPr marL="1666810" indent="0" algn="ctr">
              <a:buNone/>
              <a:defRPr sz="3281"/>
            </a:lvl3pPr>
            <a:lvl4pPr marL="2500215" indent="0" algn="ctr">
              <a:buNone/>
              <a:defRPr sz="2916"/>
            </a:lvl4pPr>
            <a:lvl5pPr marL="3333617" indent="0" algn="ctr">
              <a:buNone/>
              <a:defRPr sz="2916"/>
            </a:lvl5pPr>
            <a:lvl6pPr marL="4167021" indent="0" algn="ctr">
              <a:buNone/>
              <a:defRPr sz="2916"/>
            </a:lvl6pPr>
            <a:lvl7pPr marL="5000423" indent="0" algn="ctr">
              <a:buNone/>
              <a:defRPr sz="2916"/>
            </a:lvl7pPr>
            <a:lvl8pPr marL="5833831" indent="0" algn="ctr">
              <a:buNone/>
              <a:defRPr sz="2916"/>
            </a:lvl8pPr>
            <a:lvl9pPr marL="6667234" indent="0" algn="ctr">
              <a:buNone/>
              <a:defRPr sz="2916"/>
            </a:lvl9pPr>
          </a:lstStyle>
          <a:p>
            <a:r>
              <a:rPr lang="nb-NO"/>
              <a:t>Undertittel</a:t>
            </a:r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C9EB822-E864-4129-8632-8D9ED507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1271754"/>
            <a:ext cx="3871472" cy="138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99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tning m/ kontaktinformaj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8BAB11D8-3887-454C-B2E6-8ED13149E3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676" y="11322820"/>
            <a:ext cx="4921095" cy="848264"/>
          </a:xfrm>
          <a:prstGeom prst="rect">
            <a:avLst/>
          </a:prstGeom>
        </p:spPr>
        <p:txBody>
          <a:bodyPr lIns="0" tIns="0" rIns="0" bIns="0"/>
          <a:lstStyle>
            <a:lvl1pPr marL="16409" indent="0">
              <a:buNone/>
              <a:defRPr sz="4559">
                <a:solidFill>
                  <a:srgbClr val="64F0DE"/>
                </a:solidFill>
                <a:latin typeface="+mj-lt"/>
              </a:defRPr>
            </a:lvl1pPr>
          </a:lstStyle>
          <a:p>
            <a:pPr lvl="0"/>
            <a:r>
              <a:rPr lang="nb-NO"/>
              <a:t>Web</a:t>
            </a:r>
          </a:p>
        </p:txBody>
      </p:sp>
      <p:sp>
        <p:nvSpPr>
          <p:cNvPr id="13" name="Plassholder for tekst 10">
            <a:extLst>
              <a:ext uri="{FF2B5EF4-FFF2-40B4-BE49-F238E27FC236}">
                <a16:creationId xmlns:a16="http://schemas.microsoft.com/office/drawing/2014/main" id="{76EAC3C8-5321-4FBD-85D5-9E9DA6D0E9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676" y="12372896"/>
            <a:ext cx="4921095" cy="848264"/>
          </a:xfrm>
          <a:prstGeom prst="rect">
            <a:avLst/>
          </a:prstGeom>
        </p:spPr>
        <p:txBody>
          <a:bodyPr lIns="0" tIns="0" rIns="0" bIns="0"/>
          <a:lstStyle>
            <a:lvl1pPr marL="16409" indent="0">
              <a:buNone/>
              <a:defRPr sz="4559">
                <a:solidFill>
                  <a:srgbClr val="64F0DE"/>
                </a:solidFill>
                <a:latin typeface="+mj-lt"/>
              </a:defRPr>
            </a:lvl1pPr>
          </a:lstStyle>
          <a:p>
            <a:pPr lvl="0"/>
            <a:r>
              <a:rPr lang="nb-NO"/>
              <a:t>@Handle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013" y="2410392"/>
            <a:ext cx="5751667" cy="5263774"/>
          </a:xfrm>
        </p:spPr>
        <p:txBody>
          <a:bodyPr anchor="b"/>
          <a:lstStyle>
            <a:lvl1pPr algn="l">
              <a:defRPr sz="80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8007" y="9079758"/>
            <a:ext cx="4931912" cy="1403205"/>
          </a:xfrm>
        </p:spPr>
        <p:txBody>
          <a:bodyPr>
            <a:spAutoFit/>
          </a:bodyPr>
          <a:lstStyle>
            <a:lvl1pPr marL="0" indent="0" algn="l">
              <a:buNone/>
              <a:defRPr sz="4559" b="1" cap="all" spc="401" baseline="0">
                <a:solidFill>
                  <a:srgbClr val="3FEFDD"/>
                </a:solidFill>
                <a:latin typeface="+mn-lt"/>
              </a:defRPr>
            </a:lvl1pPr>
            <a:lvl2pPr marL="833405" indent="0" algn="ctr">
              <a:buNone/>
              <a:defRPr sz="3645"/>
            </a:lvl2pPr>
            <a:lvl3pPr marL="1666810" indent="0" algn="ctr">
              <a:buNone/>
              <a:defRPr sz="3281"/>
            </a:lvl3pPr>
            <a:lvl4pPr marL="2500215" indent="0" algn="ctr">
              <a:buNone/>
              <a:defRPr sz="2916"/>
            </a:lvl4pPr>
            <a:lvl5pPr marL="3333617" indent="0" algn="ctr">
              <a:buNone/>
              <a:defRPr sz="2916"/>
            </a:lvl5pPr>
            <a:lvl6pPr marL="4167021" indent="0" algn="ctr">
              <a:buNone/>
              <a:defRPr sz="2916"/>
            </a:lvl6pPr>
            <a:lvl7pPr marL="5000423" indent="0" algn="ctr">
              <a:buNone/>
              <a:defRPr sz="2916"/>
            </a:lvl7pPr>
            <a:lvl8pPr marL="5833831" indent="0" algn="ctr">
              <a:buNone/>
              <a:defRPr sz="2916"/>
            </a:lvl8pPr>
            <a:lvl9pPr marL="6667234" indent="0" algn="ctr">
              <a:buNone/>
              <a:defRPr sz="2916"/>
            </a:lvl9pPr>
          </a:lstStyle>
          <a:p>
            <a:r>
              <a:rPr lang="nb-NO" noProof="0"/>
              <a:t>Navn</a:t>
            </a:r>
            <a:r>
              <a:rPr lang="en-US"/>
              <a:t> </a:t>
            </a:r>
            <a:r>
              <a:rPr lang="nb-NO" noProof="0"/>
              <a:t>etternavn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C5675A5-5C14-489D-9B37-0A1AB1A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1271754"/>
            <a:ext cx="3871472" cy="13847596"/>
          </a:xfrm>
          <a:prstGeom prst="rect">
            <a:avLst/>
          </a:prstGeom>
        </p:spPr>
      </p:pic>
      <p:pic>
        <p:nvPicPr>
          <p:cNvPr id="5" name="Bilde 4" descr="Et bilde som inneholder vindu&#10;&#10;Beskrivelse som er generert med høy visshet">
            <a:extLst>
              <a:ext uri="{FF2B5EF4-FFF2-40B4-BE49-F238E27FC236}">
                <a16:creationId xmlns:a16="http://schemas.microsoft.com/office/drawing/2014/main" id="{A7C137EE-2FE0-4B7C-8973-2BF93BD39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4" y="10359706"/>
            <a:ext cx="274733" cy="2889815"/>
          </a:xfrm>
          <a:prstGeom prst="rect">
            <a:avLst/>
          </a:prstGeom>
        </p:spPr>
      </p:pic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0719F7F7-ABD3-43F0-8561-6093104CD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676" y="10281146"/>
            <a:ext cx="4921095" cy="848264"/>
          </a:xfrm>
          <a:prstGeom prst="rect">
            <a:avLst/>
          </a:prstGeom>
        </p:spPr>
        <p:txBody>
          <a:bodyPr lIns="0" tIns="0" rIns="0" bIns="0"/>
          <a:lstStyle>
            <a:lvl1pPr marL="16409" indent="0">
              <a:buNone/>
              <a:defRPr sz="4559">
                <a:solidFill>
                  <a:srgbClr val="64F0DE"/>
                </a:solidFill>
                <a:latin typeface="+mj-lt"/>
              </a:defRPr>
            </a:lvl1pPr>
          </a:lstStyle>
          <a:p>
            <a:pPr lvl="0"/>
            <a:r>
              <a:rPr lang="nb-NO"/>
              <a:t>E-post</a:t>
            </a:r>
          </a:p>
        </p:txBody>
      </p:sp>
    </p:spTree>
    <p:extLst>
      <p:ext uri="{BB962C8B-B14F-4D97-AF65-F5344CB8AC3E}">
        <p14:creationId xmlns:p14="http://schemas.microsoft.com/office/powerpoint/2010/main" val="76261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vsluttning u/ kontaktinformasj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013" y="2410392"/>
            <a:ext cx="5751667" cy="5263774"/>
          </a:xfrm>
        </p:spPr>
        <p:txBody>
          <a:bodyPr anchor="b"/>
          <a:lstStyle>
            <a:lvl1pPr algn="l">
              <a:defRPr sz="802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3C5675A5-5C14-489D-9B37-0A1AB1A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1271754"/>
            <a:ext cx="3871472" cy="138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7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 mø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7DA1C4E-E377-4199-ADEE-16A7F1A2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67" y="565861"/>
            <a:ext cx="3677728" cy="1330351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F0AB618-FC6D-4AB1-8E49-8E5F0305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66" y="1191096"/>
            <a:ext cx="3222020" cy="19391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2464FF0-E32B-40F1-BAE6-E569A59E1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1271754"/>
            <a:ext cx="3871472" cy="138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0676393C-057E-41F6-94E6-3700533B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67" y="565859"/>
            <a:ext cx="3676996" cy="1330351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F0AB618-FC6D-4AB1-8E49-8E5F0305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66" y="1191096"/>
            <a:ext cx="3222020" cy="193914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8112B225-76A6-4947-B080-C964669BE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6" y="4857256"/>
            <a:ext cx="3864240" cy="102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22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394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75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7581-4EA8-4789-B3A9-10465119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4" y="3769350"/>
            <a:ext cx="8694539" cy="6289229"/>
          </a:xfrm>
        </p:spPr>
        <p:txBody>
          <a:bodyPr anchor="b"/>
          <a:lstStyle>
            <a:lvl1pPr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3CAEF-8CF7-44C9-A2EB-A5C86B6E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4" y="10118077"/>
            <a:ext cx="8694539" cy="3307357"/>
          </a:xfrm>
        </p:spPr>
        <p:txBody>
          <a:bodyPr/>
          <a:lstStyle>
            <a:lvl1pPr marL="0" indent="0">
              <a:buNone/>
              <a:defRPr sz="4375">
                <a:solidFill>
                  <a:schemeClr val="tx1">
                    <a:tint val="75000"/>
                  </a:schemeClr>
                </a:solidFill>
              </a:defRPr>
            </a:lvl1pPr>
            <a:lvl2pPr marL="833360" indent="0">
              <a:buNone/>
              <a:defRPr sz="3645">
                <a:solidFill>
                  <a:schemeClr val="tx1">
                    <a:tint val="75000"/>
                  </a:schemeClr>
                </a:solidFill>
              </a:defRPr>
            </a:lvl2pPr>
            <a:lvl3pPr marL="1666725" indent="0">
              <a:buNone/>
              <a:defRPr sz="3281">
                <a:solidFill>
                  <a:schemeClr val="tx1">
                    <a:tint val="75000"/>
                  </a:schemeClr>
                </a:solidFill>
              </a:defRPr>
            </a:lvl3pPr>
            <a:lvl4pPr marL="2500088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4pPr>
            <a:lvl5pPr marL="3333448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5pPr>
            <a:lvl6pPr marL="4166815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6pPr>
            <a:lvl7pPr marL="5000177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7pPr>
            <a:lvl8pPr marL="5833539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8pPr>
            <a:lvl9pPr marL="6666901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6E01-F62E-47F1-B4E4-62AED689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5A82-9806-4E5F-BCFD-0EF00DBC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3F74F-79DB-4C38-8FF3-0089AAAC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27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512-2B3F-42D4-A242-A23C1E0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7A1-2E9F-4454-80BB-B3FC508E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7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C89A3-B105-4A32-B9BF-CFE8737D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25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8033F-3136-412D-84B1-3623FD39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9BD4-E35B-45B6-919D-9366F0A0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C9F-F938-4C43-81BD-9CB62F2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1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39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CDC1-DB5E-B649-87F9-ED122D7CA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2474395"/>
            <a:ext cx="7560470" cy="5263774"/>
          </a:xfrm>
        </p:spPr>
        <p:txBody>
          <a:bodyPr anchor="b"/>
          <a:lstStyle>
            <a:lvl1pPr algn="ctr"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0D1B6-A823-A64D-8F76-5BC73D697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7941162"/>
            <a:ext cx="7560470" cy="3650342"/>
          </a:xfrm>
        </p:spPr>
        <p:txBody>
          <a:bodyPr/>
          <a:lstStyle>
            <a:lvl1pPr marL="0" indent="0" algn="ctr">
              <a:buNone/>
              <a:defRPr sz="4375"/>
            </a:lvl1pPr>
            <a:lvl2pPr marL="833360" indent="0" algn="ctr">
              <a:buNone/>
              <a:defRPr sz="3645"/>
            </a:lvl2pPr>
            <a:lvl3pPr marL="1666725" indent="0" algn="ctr">
              <a:buNone/>
              <a:defRPr sz="3281"/>
            </a:lvl3pPr>
            <a:lvl4pPr marL="2500088" indent="0" algn="ctr">
              <a:buNone/>
              <a:defRPr sz="2916"/>
            </a:lvl4pPr>
            <a:lvl5pPr marL="3333448" indent="0" algn="ctr">
              <a:buNone/>
              <a:defRPr sz="2916"/>
            </a:lvl5pPr>
            <a:lvl6pPr marL="4166815" indent="0" algn="ctr">
              <a:buNone/>
              <a:defRPr sz="2916"/>
            </a:lvl6pPr>
            <a:lvl7pPr marL="5000177" indent="0" algn="ctr">
              <a:buNone/>
              <a:defRPr sz="2916"/>
            </a:lvl7pPr>
            <a:lvl8pPr marL="5833539" indent="0" algn="ctr">
              <a:buNone/>
              <a:defRPr sz="2916"/>
            </a:lvl8pPr>
            <a:lvl9pPr marL="6666901" indent="0" algn="ctr">
              <a:buNone/>
              <a:defRPr sz="291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8052-8093-B94A-AB8D-B5082989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4B1B-FFDA-6849-94FA-26968248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05ED-0B44-F046-A4F6-FCB4D74B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apittelskille lys">
    <p:bg>
      <p:bgPr>
        <a:solidFill>
          <a:srgbClr val="B9F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0013" y="2410392"/>
            <a:ext cx="5751667" cy="5263774"/>
          </a:xfrm>
        </p:spPr>
        <p:txBody>
          <a:bodyPr anchor="b"/>
          <a:lstStyle>
            <a:lvl1pPr algn="l">
              <a:defRPr sz="8022">
                <a:solidFill>
                  <a:srgbClr val="3207AA"/>
                </a:solidFill>
              </a:defRPr>
            </a:lvl1pPr>
          </a:lstStyle>
          <a:p>
            <a:r>
              <a:rPr lang="nb-NO"/>
              <a:t>Mellomsidetittel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8007" y="8229181"/>
            <a:ext cx="4931912" cy="3650342"/>
          </a:xfrm>
        </p:spPr>
        <p:txBody>
          <a:bodyPr/>
          <a:lstStyle>
            <a:lvl1pPr marL="0" indent="0" algn="l">
              <a:buNone/>
              <a:defRPr sz="4559">
                <a:solidFill>
                  <a:srgbClr val="FF5959"/>
                </a:solidFill>
                <a:latin typeface="+mj-lt"/>
              </a:defRPr>
            </a:lvl1pPr>
            <a:lvl2pPr marL="833405" indent="0" algn="ctr">
              <a:buNone/>
              <a:defRPr sz="3645"/>
            </a:lvl2pPr>
            <a:lvl3pPr marL="1666810" indent="0" algn="ctr">
              <a:buNone/>
              <a:defRPr sz="3281"/>
            </a:lvl3pPr>
            <a:lvl4pPr marL="2500215" indent="0" algn="ctr">
              <a:buNone/>
              <a:defRPr sz="2916"/>
            </a:lvl4pPr>
            <a:lvl5pPr marL="3333617" indent="0" algn="ctr">
              <a:buNone/>
              <a:defRPr sz="2916"/>
            </a:lvl5pPr>
            <a:lvl6pPr marL="4167021" indent="0" algn="ctr">
              <a:buNone/>
              <a:defRPr sz="2916"/>
            </a:lvl6pPr>
            <a:lvl7pPr marL="5000423" indent="0" algn="ctr">
              <a:buNone/>
              <a:defRPr sz="2916"/>
            </a:lvl7pPr>
            <a:lvl8pPr marL="5833831" indent="0" algn="ctr">
              <a:buNone/>
              <a:defRPr sz="2916"/>
            </a:lvl8pPr>
            <a:lvl9pPr marL="6667234" indent="0" algn="ctr">
              <a:buNone/>
              <a:defRPr sz="2916"/>
            </a:lvl9pPr>
          </a:lstStyle>
          <a:p>
            <a:r>
              <a:rPr lang="nb-NO"/>
              <a:t>Undertittel</a:t>
            </a:r>
            <a:endParaRPr lang="en-US"/>
          </a:p>
        </p:txBody>
      </p:sp>
      <p:pic>
        <p:nvPicPr>
          <p:cNvPr id="9" name="Bilde 8" descr="Et bilde som inneholder utendørs, himmel, lys, trafikk&#10;&#10;Beskrivelse som er generert med høy visshet">
            <a:extLst>
              <a:ext uri="{FF2B5EF4-FFF2-40B4-BE49-F238E27FC236}">
                <a16:creationId xmlns:a16="http://schemas.microsoft.com/office/drawing/2014/main" id="{0F1C039F-7078-4D3C-B70A-D05B7506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4836996"/>
            <a:ext cx="3871472" cy="102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A73-E6C3-6548-834A-50FFE53C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C276-C0D0-EE46-B3FA-F90A9653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3B5A-8CE6-5A44-A87B-4203F868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2BF4-EC1D-534B-A456-952CCBCF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1224-EF8F-E54E-A456-AEFC9EDD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45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607B-5664-F444-AC9F-3ABCDB84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4" y="3769350"/>
            <a:ext cx="8694539" cy="6289229"/>
          </a:xfrm>
        </p:spPr>
        <p:txBody>
          <a:bodyPr anchor="b"/>
          <a:lstStyle>
            <a:lvl1pPr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C608D-EA34-6B41-9C71-F0CC9226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4" y="10118077"/>
            <a:ext cx="8694539" cy="3307357"/>
          </a:xfrm>
        </p:spPr>
        <p:txBody>
          <a:bodyPr/>
          <a:lstStyle>
            <a:lvl1pPr marL="0" indent="0">
              <a:buNone/>
              <a:defRPr sz="4375">
                <a:solidFill>
                  <a:schemeClr val="tx1">
                    <a:tint val="75000"/>
                  </a:schemeClr>
                </a:solidFill>
              </a:defRPr>
            </a:lvl1pPr>
            <a:lvl2pPr marL="833360" indent="0">
              <a:buNone/>
              <a:defRPr sz="3645">
                <a:solidFill>
                  <a:schemeClr val="tx1">
                    <a:tint val="75000"/>
                  </a:schemeClr>
                </a:solidFill>
              </a:defRPr>
            </a:lvl2pPr>
            <a:lvl3pPr marL="1666725" indent="0">
              <a:buNone/>
              <a:defRPr sz="3281">
                <a:solidFill>
                  <a:schemeClr val="tx1">
                    <a:tint val="75000"/>
                  </a:schemeClr>
                </a:solidFill>
              </a:defRPr>
            </a:lvl3pPr>
            <a:lvl4pPr marL="2500088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4pPr>
            <a:lvl5pPr marL="3333448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5pPr>
            <a:lvl6pPr marL="4166815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6pPr>
            <a:lvl7pPr marL="5000177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7pPr>
            <a:lvl8pPr marL="5833539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8pPr>
            <a:lvl9pPr marL="6666901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B221-E10F-F04A-A63F-C40BBDB6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88ACA-370D-1B45-AA70-29997B4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AAE1-D438-0243-BE32-B5464D14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15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BF5C-0546-E444-BB03-344A5EC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BDB1-D523-F54D-A2CA-E5226A01C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7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B248-1273-B045-929B-6709819B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25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51ECB-21C7-9240-BC9F-CE60F49B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0E5F8-0F82-2849-80FA-F21ADAF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48C78-E177-664D-B6E2-FB42F124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9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6C23-3C14-6C4E-9DCF-9ED8980D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7" y="804977"/>
            <a:ext cx="8694539" cy="2922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756B-1F74-7D41-9D2F-6C97BDFD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8" y="3706347"/>
            <a:ext cx="4264577" cy="1816421"/>
          </a:xfrm>
        </p:spPr>
        <p:txBody>
          <a:bodyPr anchor="b"/>
          <a:lstStyle>
            <a:lvl1pPr marL="0" indent="0">
              <a:buNone/>
              <a:defRPr sz="4375" b="1"/>
            </a:lvl1pPr>
            <a:lvl2pPr marL="833360" indent="0">
              <a:buNone/>
              <a:defRPr sz="3645" b="1"/>
            </a:lvl2pPr>
            <a:lvl3pPr marL="1666725" indent="0">
              <a:buNone/>
              <a:defRPr sz="3281" b="1"/>
            </a:lvl3pPr>
            <a:lvl4pPr marL="2500088" indent="0">
              <a:buNone/>
              <a:defRPr sz="2916" b="1"/>
            </a:lvl4pPr>
            <a:lvl5pPr marL="3333448" indent="0">
              <a:buNone/>
              <a:defRPr sz="2916" b="1"/>
            </a:lvl5pPr>
            <a:lvl6pPr marL="4166815" indent="0">
              <a:buNone/>
              <a:defRPr sz="2916" b="1"/>
            </a:lvl6pPr>
            <a:lvl7pPr marL="5000177" indent="0">
              <a:buNone/>
              <a:defRPr sz="2916" b="1"/>
            </a:lvl7pPr>
            <a:lvl8pPr marL="5833539" indent="0">
              <a:buNone/>
              <a:defRPr sz="2916" b="1"/>
            </a:lvl8pPr>
            <a:lvl9pPr marL="6666901" indent="0">
              <a:buNone/>
              <a:defRPr sz="29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22D9-2734-EF49-A7C8-FA98DA8D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8" y="5522763"/>
            <a:ext cx="426457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B5C-AE5F-0F4F-A7C5-2523C4A4F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25" y="3706347"/>
            <a:ext cx="4285578" cy="1816421"/>
          </a:xfrm>
        </p:spPr>
        <p:txBody>
          <a:bodyPr anchor="b"/>
          <a:lstStyle>
            <a:lvl1pPr marL="0" indent="0">
              <a:buNone/>
              <a:defRPr sz="4375" b="1"/>
            </a:lvl1pPr>
            <a:lvl2pPr marL="833360" indent="0">
              <a:buNone/>
              <a:defRPr sz="3645" b="1"/>
            </a:lvl2pPr>
            <a:lvl3pPr marL="1666725" indent="0">
              <a:buNone/>
              <a:defRPr sz="3281" b="1"/>
            </a:lvl3pPr>
            <a:lvl4pPr marL="2500088" indent="0">
              <a:buNone/>
              <a:defRPr sz="2916" b="1"/>
            </a:lvl4pPr>
            <a:lvl5pPr marL="3333448" indent="0">
              <a:buNone/>
              <a:defRPr sz="2916" b="1"/>
            </a:lvl5pPr>
            <a:lvl6pPr marL="4166815" indent="0">
              <a:buNone/>
              <a:defRPr sz="2916" b="1"/>
            </a:lvl6pPr>
            <a:lvl7pPr marL="5000177" indent="0">
              <a:buNone/>
              <a:defRPr sz="2916" b="1"/>
            </a:lvl7pPr>
            <a:lvl8pPr marL="5833539" indent="0">
              <a:buNone/>
              <a:defRPr sz="2916" b="1"/>
            </a:lvl8pPr>
            <a:lvl9pPr marL="6666901" indent="0">
              <a:buNone/>
              <a:defRPr sz="29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1CAA-7C12-6E40-BDD8-1C7DA7E8E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25" y="5522763"/>
            <a:ext cx="4285578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3E856-E678-FB42-A5F2-1DD8DB05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C7A36-78B2-1E4B-84FC-46FC67BB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C7792-7FC8-344F-92DA-A209C3B9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62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86A3-FD66-2045-92B0-72D3A6FC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67537-E727-DD45-9027-E95D50FF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25EA8-0B38-7E4A-8558-618C1DE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E0E59-A90D-9B40-BBF5-F3CD49B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1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711DC-B7A2-B04C-BCFC-B91C57A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0A7FA-EDC6-844E-9B40-97DD4574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EBF8-FB0F-3647-A690-D4B40123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27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C895-FDDC-F740-A4D7-D79CDB0F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5" y="1007959"/>
            <a:ext cx="3251262" cy="3527848"/>
          </a:xfrm>
        </p:spPr>
        <p:txBody>
          <a:bodyPr anchor="b"/>
          <a:lstStyle>
            <a:lvl1pPr>
              <a:defRPr sz="58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7D7B-11FE-9D4A-94B5-B992FAA0E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80" y="2176921"/>
            <a:ext cx="5103317" cy="10744538"/>
          </a:xfrm>
        </p:spPr>
        <p:txBody>
          <a:bodyPr/>
          <a:lstStyle>
            <a:lvl1pPr>
              <a:defRPr sz="5833"/>
            </a:lvl1pPr>
            <a:lvl2pPr>
              <a:defRPr sz="5104"/>
            </a:lvl2pPr>
            <a:lvl3pPr>
              <a:defRPr sz="4375"/>
            </a:lvl3pPr>
            <a:lvl4pPr>
              <a:defRPr sz="3645"/>
            </a:lvl4pPr>
            <a:lvl5pPr>
              <a:defRPr sz="3645"/>
            </a:lvl5pPr>
            <a:lvl6pPr>
              <a:defRPr sz="3645"/>
            </a:lvl6pPr>
            <a:lvl7pPr>
              <a:defRPr sz="3645"/>
            </a:lvl7pPr>
            <a:lvl8pPr>
              <a:defRPr sz="3645"/>
            </a:lvl8pPr>
            <a:lvl9pPr>
              <a:defRPr sz="36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407-041B-B740-9CA3-24C50063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65" y="4535807"/>
            <a:ext cx="3251262" cy="8403140"/>
          </a:xfrm>
        </p:spPr>
        <p:txBody>
          <a:bodyPr/>
          <a:lstStyle>
            <a:lvl1pPr marL="0" indent="0">
              <a:buNone/>
              <a:defRPr sz="2916"/>
            </a:lvl1pPr>
            <a:lvl2pPr marL="833360" indent="0">
              <a:buNone/>
              <a:defRPr sz="2552"/>
            </a:lvl2pPr>
            <a:lvl3pPr marL="1666725" indent="0">
              <a:buNone/>
              <a:defRPr sz="2188"/>
            </a:lvl3pPr>
            <a:lvl4pPr marL="2500088" indent="0">
              <a:buNone/>
              <a:defRPr sz="1823"/>
            </a:lvl4pPr>
            <a:lvl5pPr marL="3333448" indent="0">
              <a:buNone/>
              <a:defRPr sz="1823"/>
            </a:lvl5pPr>
            <a:lvl6pPr marL="4166815" indent="0">
              <a:buNone/>
              <a:defRPr sz="1823"/>
            </a:lvl6pPr>
            <a:lvl7pPr marL="5000177" indent="0">
              <a:buNone/>
              <a:defRPr sz="1823"/>
            </a:lvl7pPr>
            <a:lvl8pPr marL="5833539" indent="0">
              <a:buNone/>
              <a:defRPr sz="1823"/>
            </a:lvl8pPr>
            <a:lvl9pPr marL="6666901" indent="0">
              <a:buNone/>
              <a:defRPr sz="18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4DB2-9920-2244-8711-4E278C8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7A44F-5517-F04C-8F09-D191C563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4386E-5902-4649-918F-24565FA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69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507D-5952-0849-975C-5433FAB1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5" y="1007959"/>
            <a:ext cx="3251262" cy="3527848"/>
          </a:xfrm>
        </p:spPr>
        <p:txBody>
          <a:bodyPr anchor="b"/>
          <a:lstStyle>
            <a:lvl1pPr>
              <a:defRPr sz="58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580B7-BBFB-FE47-8C87-0AD727DDA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80" y="2176921"/>
            <a:ext cx="5103317" cy="10744538"/>
          </a:xfrm>
        </p:spPr>
        <p:txBody>
          <a:bodyPr/>
          <a:lstStyle>
            <a:lvl1pPr marL="0" indent="0">
              <a:buNone/>
              <a:defRPr sz="5833"/>
            </a:lvl1pPr>
            <a:lvl2pPr marL="833360" indent="0">
              <a:buNone/>
              <a:defRPr sz="5104"/>
            </a:lvl2pPr>
            <a:lvl3pPr marL="1666725" indent="0">
              <a:buNone/>
              <a:defRPr sz="4375"/>
            </a:lvl3pPr>
            <a:lvl4pPr marL="2500088" indent="0">
              <a:buNone/>
              <a:defRPr sz="3645"/>
            </a:lvl4pPr>
            <a:lvl5pPr marL="3333448" indent="0">
              <a:buNone/>
              <a:defRPr sz="3645"/>
            </a:lvl5pPr>
            <a:lvl6pPr marL="4166815" indent="0">
              <a:buNone/>
              <a:defRPr sz="3645"/>
            </a:lvl6pPr>
            <a:lvl7pPr marL="5000177" indent="0">
              <a:buNone/>
              <a:defRPr sz="3645"/>
            </a:lvl7pPr>
            <a:lvl8pPr marL="5833539" indent="0">
              <a:buNone/>
              <a:defRPr sz="3645"/>
            </a:lvl8pPr>
            <a:lvl9pPr marL="6666901" indent="0">
              <a:buNone/>
              <a:defRPr sz="364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69EE-A4B2-4844-B76D-54E68505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65" y="4535807"/>
            <a:ext cx="3251262" cy="8403140"/>
          </a:xfrm>
        </p:spPr>
        <p:txBody>
          <a:bodyPr/>
          <a:lstStyle>
            <a:lvl1pPr marL="0" indent="0">
              <a:buNone/>
              <a:defRPr sz="2916"/>
            </a:lvl1pPr>
            <a:lvl2pPr marL="833360" indent="0">
              <a:buNone/>
              <a:defRPr sz="2552"/>
            </a:lvl2pPr>
            <a:lvl3pPr marL="1666725" indent="0">
              <a:buNone/>
              <a:defRPr sz="2188"/>
            </a:lvl3pPr>
            <a:lvl4pPr marL="2500088" indent="0">
              <a:buNone/>
              <a:defRPr sz="1823"/>
            </a:lvl4pPr>
            <a:lvl5pPr marL="3333448" indent="0">
              <a:buNone/>
              <a:defRPr sz="1823"/>
            </a:lvl5pPr>
            <a:lvl6pPr marL="4166815" indent="0">
              <a:buNone/>
              <a:defRPr sz="1823"/>
            </a:lvl6pPr>
            <a:lvl7pPr marL="5000177" indent="0">
              <a:buNone/>
              <a:defRPr sz="1823"/>
            </a:lvl7pPr>
            <a:lvl8pPr marL="5833539" indent="0">
              <a:buNone/>
              <a:defRPr sz="1823"/>
            </a:lvl8pPr>
            <a:lvl9pPr marL="6666901" indent="0">
              <a:buNone/>
              <a:defRPr sz="18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1BDC4-BAC9-5D42-B6BF-FC87E1A7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FFA8C-DFCF-1243-84FD-4680429E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42081-4856-734C-8A22-F050BEED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23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393B-AA53-5247-994C-B451D076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D1AAF-AA77-3643-BB67-5AFCB7923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C091-ED94-F346-93CB-01EB504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397FE-455C-D147-B77C-5267A510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FECC-9A0B-CC47-85DA-25DEC2D2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21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D1B5C-E647-464E-A7EC-B7BAA0D8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58" y="804968"/>
            <a:ext cx="2173634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4493-841A-3F41-8D4D-057A8A96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6" y="804968"/>
            <a:ext cx="6394896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702D5-7A31-7D49-8B8D-99D8E60F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072E-4E9D-514D-BBC9-ABF87015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90D-75A8-5F43-B305-F43BB42C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 med 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67" y="4304315"/>
            <a:ext cx="8364584" cy="88006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923653-BFFE-4B4B-BF0F-EF19BB35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4836996"/>
            <a:ext cx="3871472" cy="102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7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CDC1-DB5E-B649-87F9-ED122D7CA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2474395"/>
            <a:ext cx="7560470" cy="5263774"/>
          </a:xfrm>
        </p:spPr>
        <p:txBody>
          <a:bodyPr anchor="b"/>
          <a:lstStyle>
            <a:lvl1pPr algn="ctr"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0D1B6-A823-A64D-8F76-5BC73D697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7941162"/>
            <a:ext cx="7560470" cy="3650342"/>
          </a:xfrm>
        </p:spPr>
        <p:txBody>
          <a:bodyPr/>
          <a:lstStyle>
            <a:lvl1pPr marL="0" indent="0" algn="ctr">
              <a:buNone/>
              <a:defRPr sz="4375"/>
            </a:lvl1pPr>
            <a:lvl2pPr marL="833360" indent="0" algn="ctr">
              <a:buNone/>
              <a:defRPr sz="3645"/>
            </a:lvl2pPr>
            <a:lvl3pPr marL="1666725" indent="0" algn="ctr">
              <a:buNone/>
              <a:defRPr sz="3281"/>
            </a:lvl3pPr>
            <a:lvl4pPr marL="2500088" indent="0" algn="ctr">
              <a:buNone/>
              <a:defRPr sz="2916"/>
            </a:lvl4pPr>
            <a:lvl5pPr marL="3333448" indent="0" algn="ctr">
              <a:buNone/>
              <a:defRPr sz="2916"/>
            </a:lvl5pPr>
            <a:lvl6pPr marL="4166815" indent="0" algn="ctr">
              <a:buNone/>
              <a:defRPr sz="2916"/>
            </a:lvl6pPr>
            <a:lvl7pPr marL="5000177" indent="0" algn="ctr">
              <a:buNone/>
              <a:defRPr sz="2916"/>
            </a:lvl7pPr>
            <a:lvl8pPr marL="5833539" indent="0" algn="ctr">
              <a:buNone/>
              <a:defRPr sz="2916"/>
            </a:lvl8pPr>
            <a:lvl9pPr marL="6666901" indent="0" algn="ctr">
              <a:buNone/>
              <a:defRPr sz="291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8052-8093-B94A-AB8D-B5082989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4B1B-FFDA-6849-94FA-26968248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05ED-0B44-F046-A4F6-FCB4D74B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64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A73-E6C3-6548-834A-50FFE53C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C276-C0D0-EE46-B3FA-F90A96535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3B5A-8CE6-5A44-A87B-4203F868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2BF4-EC1D-534B-A456-952CCBCF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1224-EF8F-E54E-A456-AEFC9EDD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607B-5664-F444-AC9F-3ABCDB84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4" y="3769350"/>
            <a:ext cx="8694539" cy="6289229"/>
          </a:xfrm>
        </p:spPr>
        <p:txBody>
          <a:bodyPr anchor="b"/>
          <a:lstStyle>
            <a:lvl1pPr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C608D-EA34-6B41-9C71-F0CC9226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4" y="10118077"/>
            <a:ext cx="8694539" cy="3307357"/>
          </a:xfrm>
        </p:spPr>
        <p:txBody>
          <a:bodyPr/>
          <a:lstStyle>
            <a:lvl1pPr marL="0" indent="0">
              <a:buNone/>
              <a:defRPr sz="4375">
                <a:solidFill>
                  <a:schemeClr val="tx1">
                    <a:tint val="75000"/>
                  </a:schemeClr>
                </a:solidFill>
              </a:defRPr>
            </a:lvl1pPr>
            <a:lvl2pPr marL="833360" indent="0">
              <a:buNone/>
              <a:defRPr sz="3645">
                <a:solidFill>
                  <a:schemeClr val="tx1">
                    <a:tint val="75000"/>
                  </a:schemeClr>
                </a:solidFill>
              </a:defRPr>
            </a:lvl2pPr>
            <a:lvl3pPr marL="1666725" indent="0">
              <a:buNone/>
              <a:defRPr sz="3281">
                <a:solidFill>
                  <a:schemeClr val="tx1">
                    <a:tint val="75000"/>
                  </a:schemeClr>
                </a:solidFill>
              </a:defRPr>
            </a:lvl3pPr>
            <a:lvl4pPr marL="2500088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4pPr>
            <a:lvl5pPr marL="3333448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5pPr>
            <a:lvl6pPr marL="4166815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6pPr>
            <a:lvl7pPr marL="5000177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7pPr>
            <a:lvl8pPr marL="5833539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8pPr>
            <a:lvl9pPr marL="6666901" indent="0">
              <a:buNone/>
              <a:defRPr sz="2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4B221-E10F-F04A-A63F-C40BBDB6C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88ACA-370D-1B45-AA70-29997B4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AAE1-D438-0243-BE32-B5464D14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63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BF5C-0546-E444-BB03-344A5EC1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BDB1-D523-F54D-A2CA-E5226A01C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7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B248-1273-B045-929B-6709819B8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25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51ECB-21C7-9240-BC9F-CE60F49B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0E5F8-0F82-2849-80FA-F21ADAF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48C78-E177-664D-B6E2-FB42F124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124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6C23-3C14-6C4E-9DCF-9ED8980D0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7" y="804977"/>
            <a:ext cx="8694539" cy="2922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756B-1F74-7D41-9D2F-6C97BDFD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8" y="3706347"/>
            <a:ext cx="4264577" cy="1816421"/>
          </a:xfrm>
        </p:spPr>
        <p:txBody>
          <a:bodyPr anchor="b"/>
          <a:lstStyle>
            <a:lvl1pPr marL="0" indent="0">
              <a:buNone/>
              <a:defRPr sz="4375" b="1"/>
            </a:lvl1pPr>
            <a:lvl2pPr marL="833360" indent="0">
              <a:buNone/>
              <a:defRPr sz="3645" b="1"/>
            </a:lvl2pPr>
            <a:lvl3pPr marL="1666725" indent="0">
              <a:buNone/>
              <a:defRPr sz="3281" b="1"/>
            </a:lvl3pPr>
            <a:lvl4pPr marL="2500088" indent="0">
              <a:buNone/>
              <a:defRPr sz="2916" b="1"/>
            </a:lvl4pPr>
            <a:lvl5pPr marL="3333448" indent="0">
              <a:buNone/>
              <a:defRPr sz="2916" b="1"/>
            </a:lvl5pPr>
            <a:lvl6pPr marL="4166815" indent="0">
              <a:buNone/>
              <a:defRPr sz="2916" b="1"/>
            </a:lvl6pPr>
            <a:lvl7pPr marL="5000177" indent="0">
              <a:buNone/>
              <a:defRPr sz="2916" b="1"/>
            </a:lvl7pPr>
            <a:lvl8pPr marL="5833539" indent="0">
              <a:buNone/>
              <a:defRPr sz="2916" b="1"/>
            </a:lvl8pPr>
            <a:lvl9pPr marL="6666901" indent="0">
              <a:buNone/>
              <a:defRPr sz="29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22D9-2734-EF49-A7C8-FA98DA8D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8" y="5522763"/>
            <a:ext cx="426457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B5C-AE5F-0F4F-A7C5-2523C4A4F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25" y="3706347"/>
            <a:ext cx="4285578" cy="1816421"/>
          </a:xfrm>
        </p:spPr>
        <p:txBody>
          <a:bodyPr anchor="b"/>
          <a:lstStyle>
            <a:lvl1pPr marL="0" indent="0">
              <a:buNone/>
              <a:defRPr sz="4375" b="1"/>
            </a:lvl1pPr>
            <a:lvl2pPr marL="833360" indent="0">
              <a:buNone/>
              <a:defRPr sz="3645" b="1"/>
            </a:lvl2pPr>
            <a:lvl3pPr marL="1666725" indent="0">
              <a:buNone/>
              <a:defRPr sz="3281" b="1"/>
            </a:lvl3pPr>
            <a:lvl4pPr marL="2500088" indent="0">
              <a:buNone/>
              <a:defRPr sz="2916" b="1"/>
            </a:lvl4pPr>
            <a:lvl5pPr marL="3333448" indent="0">
              <a:buNone/>
              <a:defRPr sz="2916" b="1"/>
            </a:lvl5pPr>
            <a:lvl6pPr marL="4166815" indent="0">
              <a:buNone/>
              <a:defRPr sz="2916" b="1"/>
            </a:lvl6pPr>
            <a:lvl7pPr marL="5000177" indent="0">
              <a:buNone/>
              <a:defRPr sz="2916" b="1"/>
            </a:lvl7pPr>
            <a:lvl8pPr marL="5833539" indent="0">
              <a:buNone/>
              <a:defRPr sz="2916" b="1"/>
            </a:lvl8pPr>
            <a:lvl9pPr marL="6666901" indent="0">
              <a:buNone/>
              <a:defRPr sz="29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1CAA-7C12-6E40-BDD8-1C7DA7E8E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25" y="5522763"/>
            <a:ext cx="4285578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3E856-E678-FB42-A5F2-1DD8DB05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C7A36-78B2-1E4B-84FC-46FC67BB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C7792-7FC8-344F-92DA-A209C3B9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28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86A3-FD66-2045-92B0-72D3A6FC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67537-E727-DD45-9027-E95D50FF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25EA8-0B38-7E4A-8558-618C1DE1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E0E59-A90D-9B40-BBF5-F3CD49B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86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711DC-B7A2-B04C-BCFC-B91C57A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0A7FA-EDC6-844E-9B40-97DD4574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BEBF8-FB0F-3647-A690-D4B40123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2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C895-FDDC-F740-A4D7-D79CDB0F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5" y="1007959"/>
            <a:ext cx="3251262" cy="3527848"/>
          </a:xfrm>
        </p:spPr>
        <p:txBody>
          <a:bodyPr anchor="b"/>
          <a:lstStyle>
            <a:lvl1pPr>
              <a:defRPr sz="58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7D7B-11FE-9D4A-94B5-B992FAA0E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80" y="2176921"/>
            <a:ext cx="5103317" cy="10744538"/>
          </a:xfrm>
        </p:spPr>
        <p:txBody>
          <a:bodyPr/>
          <a:lstStyle>
            <a:lvl1pPr>
              <a:defRPr sz="5833"/>
            </a:lvl1pPr>
            <a:lvl2pPr>
              <a:defRPr sz="5104"/>
            </a:lvl2pPr>
            <a:lvl3pPr>
              <a:defRPr sz="4375"/>
            </a:lvl3pPr>
            <a:lvl4pPr>
              <a:defRPr sz="3645"/>
            </a:lvl4pPr>
            <a:lvl5pPr>
              <a:defRPr sz="3645"/>
            </a:lvl5pPr>
            <a:lvl6pPr>
              <a:defRPr sz="3645"/>
            </a:lvl6pPr>
            <a:lvl7pPr>
              <a:defRPr sz="3645"/>
            </a:lvl7pPr>
            <a:lvl8pPr>
              <a:defRPr sz="3645"/>
            </a:lvl8pPr>
            <a:lvl9pPr>
              <a:defRPr sz="36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76407-041B-B740-9CA3-24C50063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65" y="4535807"/>
            <a:ext cx="3251262" cy="8403140"/>
          </a:xfrm>
        </p:spPr>
        <p:txBody>
          <a:bodyPr/>
          <a:lstStyle>
            <a:lvl1pPr marL="0" indent="0">
              <a:buNone/>
              <a:defRPr sz="2916"/>
            </a:lvl1pPr>
            <a:lvl2pPr marL="833360" indent="0">
              <a:buNone/>
              <a:defRPr sz="2552"/>
            </a:lvl2pPr>
            <a:lvl3pPr marL="1666725" indent="0">
              <a:buNone/>
              <a:defRPr sz="2188"/>
            </a:lvl3pPr>
            <a:lvl4pPr marL="2500088" indent="0">
              <a:buNone/>
              <a:defRPr sz="1823"/>
            </a:lvl4pPr>
            <a:lvl5pPr marL="3333448" indent="0">
              <a:buNone/>
              <a:defRPr sz="1823"/>
            </a:lvl5pPr>
            <a:lvl6pPr marL="4166815" indent="0">
              <a:buNone/>
              <a:defRPr sz="1823"/>
            </a:lvl6pPr>
            <a:lvl7pPr marL="5000177" indent="0">
              <a:buNone/>
              <a:defRPr sz="1823"/>
            </a:lvl7pPr>
            <a:lvl8pPr marL="5833539" indent="0">
              <a:buNone/>
              <a:defRPr sz="1823"/>
            </a:lvl8pPr>
            <a:lvl9pPr marL="6666901" indent="0">
              <a:buNone/>
              <a:defRPr sz="18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D4DB2-9920-2244-8711-4E278C8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7A44F-5517-F04C-8F09-D191C563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4386E-5902-4649-918F-24565FA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8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507D-5952-0849-975C-5433FAB1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5" y="1007959"/>
            <a:ext cx="3251262" cy="3527848"/>
          </a:xfrm>
        </p:spPr>
        <p:txBody>
          <a:bodyPr anchor="b"/>
          <a:lstStyle>
            <a:lvl1pPr>
              <a:defRPr sz="58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580B7-BBFB-FE47-8C87-0AD727DDA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80" y="2176921"/>
            <a:ext cx="5103317" cy="10744538"/>
          </a:xfrm>
        </p:spPr>
        <p:txBody>
          <a:bodyPr/>
          <a:lstStyle>
            <a:lvl1pPr marL="0" indent="0">
              <a:buNone/>
              <a:defRPr sz="5833"/>
            </a:lvl1pPr>
            <a:lvl2pPr marL="833360" indent="0">
              <a:buNone/>
              <a:defRPr sz="5104"/>
            </a:lvl2pPr>
            <a:lvl3pPr marL="1666725" indent="0">
              <a:buNone/>
              <a:defRPr sz="4375"/>
            </a:lvl3pPr>
            <a:lvl4pPr marL="2500088" indent="0">
              <a:buNone/>
              <a:defRPr sz="3645"/>
            </a:lvl4pPr>
            <a:lvl5pPr marL="3333448" indent="0">
              <a:buNone/>
              <a:defRPr sz="3645"/>
            </a:lvl5pPr>
            <a:lvl6pPr marL="4166815" indent="0">
              <a:buNone/>
              <a:defRPr sz="3645"/>
            </a:lvl6pPr>
            <a:lvl7pPr marL="5000177" indent="0">
              <a:buNone/>
              <a:defRPr sz="3645"/>
            </a:lvl7pPr>
            <a:lvl8pPr marL="5833539" indent="0">
              <a:buNone/>
              <a:defRPr sz="3645"/>
            </a:lvl8pPr>
            <a:lvl9pPr marL="6666901" indent="0">
              <a:buNone/>
              <a:defRPr sz="364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69EE-A4B2-4844-B76D-54E68505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65" y="4535807"/>
            <a:ext cx="3251262" cy="8403140"/>
          </a:xfrm>
        </p:spPr>
        <p:txBody>
          <a:bodyPr/>
          <a:lstStyle>
            <a:lvl1pPr marL="0" indent="0">
              <a:buNone/>
              <a:defRPr sz="2916"/>
            </a:lvl1pPr>
            <a:lvl2pPr marL="833360" indent="0">
              <a:buNone/>
              <a:defRPr sz="2552"/>
            </a:lvl2pPr>
            <a:lvl3pPr marL="1666725" indent="0">
              <a:buNone/>
              <a:defRPr sz="2188"/>
            </a:lvl3pPr>
            <a:lvl4pPr marL="2500088" indent="0">
              <a:buNone/>
              <a:defRPr sz="1823"/>
            </a:lvl4pPr>
            <a:lvl5pPr marL="3333448" indent="0">
              <a:buNone/>
              <a:defRPr sz="1823"/>
            </a:lvl5pPr>
            <a:lvl6pPr marL="4166815" indent="0">
              <a:buNone/>
              <a:defRPr sz="1823"/>
            </a:lvl6pPr>
            <a:lvl7pPr marL="5000177" indent="0">
              <a:buNone/>
              <a:defRPr sz="1823"/>
            </a:lvl7pPr>
            <a:lvl8pPr marL="5833539" indent="0">
              <a:buNone/>
              <a:defRPr sz="1823"/>
            </a:lvl8pPr>
            <a:lvl9pPr marL="6666901" indent="0">
              <a:buNone/>
              <a:defRPr sz="18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1BDC4-BAC9-5D42-B6BF-FC87E1A7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FFA8C-DFCF-1243-84FD-4680429E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42081-4856-734C-8A22-F050BEED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0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393B-AA53-5247-994C-B451D076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D1AAF-AA77-3643-BB67-5AFCB7923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DC091-ED94-F346-93CB-01EB504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397FE-455C-D147-B77C-5267A510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FECC-9A0B-CC47-85DA-25DEC2D2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tel og innhold med 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69" y="1129278"/>
            <a:ext cx="5794490" cy="19391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67" y="4304315"/>
            <a:ext cx="8364584" cy="88006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923653-BFFE-4B4B-BF0F-EF19BB35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4836996"/>
            <a:ext cx="3871472" cy="102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3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D1B5C-E647-464E-A7EC-B7BAA0D8A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58" y="804968"/>
            <a:ext cx="2173634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4493-841A-3F41-8D4D-057A8A96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6" y="804968"/>
            <a:ext cx="6394896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702D5-7A31-7D49-8B8D-99D8E60F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F23035E3-AE9A-2B47-B2D2-22A88DC4F66C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072E-4E9D-514D-BBC9-ABF87015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90D-75A8-5F43-B305-F43BB42C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21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30A-2417-40BB-B4F1-975930B46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2474395"/>
            <a:ext cx="7560470" cy="5263774"/>
          </a:xfrm>
        </p:spPr>
        <p:txBody>
          <a:bodyPr anchor="b"/>
          <a:lstStyle>
            <a:lvl1pPr algn="ctr"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0C761-770C-4177-9630-257E149FF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7941172"/>
            <a:ext cx="7560470" cy="1857932"/>
          </a:xfrm>
        </p:spPr>
        <p:txBody>
          <a:bodyPr/>
          <a:lstStyle>
            <a:lvl1pPr marL="0" indent="0" algn="ctr">
              <a:buNone/>
              <a:defRPr sz="4375"/>
            </a:lvl1pPr>
            <a:lvl2pPr marL="833360" indent="0" algn="ctr">
              <a:buNone/>
              <a:defRPr sz="3645"/>
            </a:lvl2pPr>
            <a:lvl3pPr marL="1666725" indent="0" algn="ctr">
              <a:buNone/>
              <a:defRPr sz="3281"/>
            </a:lvl3pPr>
            <a:lvl4pPr marL="2500088" indent="0" algn="ctr">
              <a:buNone/>
              <a:defRPr sz="2916"/>
            </a:lvl4pPr>
            <a:lvl5pPr marL="3333448" indent="0" algn="ctr">
              <a:buNone/>
              <a:defRPr sz="2916"/>
            </a:lvl5pPr>
            <a:lvl6pPr marL="4166815" indent="0" algn="ctr">
              <a:buNone/>
              <a:defRPr sz="2916"/>
            </a:lvl6pPr>
            <a:lvl7pPr marL="5000177" indent="0" algn="ctr">
              <a:buNone/>
              <a:defRPr sz="2916"/>
            </a:lvl7pPr>
            <a:lvl8pPr marL="5833539" indent="0" algn="ctr">
              <a:buNone/>
              <a:defRPr sz="2916"/>
            </a:lvl8pPr>
            <a:lvl9pPr marL="6666901" indent="0" algn="ctr">
              <a:buNone/>
              <a:defRPr sz="291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48C0-A9A2-415A-8E27-A525E766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0516-35C0-4BC1-8FEC-2EB43107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52" y="14013411"/>
            <a:ext cx="2268140" cy="804965"/>
          </a:xfr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973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15E-9ED1-4E00-938E-31B16D67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F26A-ACBA-45E4-83A7-FE62C93A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CBA19-2F6A-4664-9196-380CBE54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F88A-918C-43D7-8346-5F800914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C5E-6EBC-4D08-BFE5-AD3AF0DB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7033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512-2B3F-42D4-A242-A23C1E0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7A1-2E9F-4454-80BB-B3FC508E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7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C89A3-B105-4A32-B9BF-CFE8737D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25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8033F-3136-412D-84B1-3623FD39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9BD4-E35B-45B6-919D-9366F0A0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C9F-F938-4C43-81BD-9CB62F2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92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30A-2417-40BB-B4F1-975930B46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2474395"/>
            <a:ext cx="7560470" cy="5263774"/>
          </a:xfrm>
        </p:spPr>
        <p:txBody>
          <a:bodyPr anchor="b"/>
          <a:lstStyle>
            <a:lvl1pPr algn="ctr">
              <a:defRPr sz="1093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0C761-770C-4177-9630-257E149FF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7941172"/>
            <a:ext cx="7560470" cy="1857932"/>
          </a:xfrm>
        </p:spPr>
        <p:txBody>
          <a:bodyPr/>
          <a:lstStyle>
            <a:lvl1pPr marL="0" indent="0" algn="ctr">
              <a:buNone/>
              <a:defRPr sz="4375"/>
            </a:lvl1pPr>
            <a:lvl2pPr marL="833360" indent="0" algn="ctr">
              <a:buNone/>
              <a:defRPr sz="3645"/>
            </a:lvl2pPr>
            <a:lvl3pPr marL="1666725" indent="0" algn="ctr">
              <a:buNone/>
              <a:defRPr sz="3281"/>
            </a:lvl3pPr>
            <a:lvl4pPr marL="2500088" indent="0" algn="ctr">
              <a:buNone/>
              <a:defRPr sz="2916"/>
            </a:lvl4pPr>
            <a:lvl5pPr marL="3333448" indent="0" algn="ctr">
              <a:buNone/>
              <a:defRPr sz="2916"/>
            </a:lvl5pPr>
            <a:lvl6pPr marL="4166815" indent="0" algn="ctr">
              <a:buNone/>
              <a:defRPr sz="2916"/>
            </a:lvl6pPr>
            <a:lvl7pPr marL="5000177" indent="0" algn="ctr">
              <a:buNone/>
              <a:defRPr sz="2916"/>
            </a:lvl7pPr>
            <a:lvl8pPr marL="5833539" indent="0" algn="ctr">
              <a:buNone/>
              <a:defRPr sz="2916"/>
            </a:lvl8pPr>
            <a:lvl9pPr marL="6666901" indent="0" algn="ctr">
              <a:buNone/>
              <a:defRPr sz="291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48C0-A9A2-415A-8E27-A525E766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0516-35C0-4BC1-8FEC-2EB43107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52" y="14013411"/>
            <a:ext cx="2268140" cy="804965"/>
          </a:xfr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582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15E-9ED1-4E00-938E-31B16D67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F26A-ACBA-45E4-83A7-FE62C93A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CBA19-2F6A-4664-9196-380CBE54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F88A-918C-43D7-8346-5F800914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C5E-6EBC-4D08-BFE5-AD3AF0DB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36332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3512-2B3F-42D4-A242-A23C1E06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87A1-2E9F-4454-80BB-B3FC508E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7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C89A3-B105-4A32-B9BF-CFE8737D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25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8033F-3136-412D-84B1-3623FD39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9BD4-E35B-45B6-919D-9366F0A0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AC9F-F938-4C43-81BD-9CB62F20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34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15E-9ED1-4E00-938E-31B16D67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BC5E-6EBC-4D08-BFE5-AD3AF0DB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F88A-918C-43D7-8346-5F800914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44" y="13915413"/>
            <a:ext cx="2016125" cy="80496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26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0F26-430F-4DD8-AAA6-104BCD20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9209-B7EA-417E-82DA-4F0773DAF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7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98835-91ED-4C22-A6EF-3DDF3868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25" y="4024828"/>
            <a:ext cx="4284265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DEB21-4A1F-4512-987B-9F2F1675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829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C10F-7549-4207-A4DB-D0DEA3C3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7" y="804977"/>
            <a:ext cx="8694539" cy="2922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479A-6FA2-4817-A9D9-37FEC0D3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8" y="3706347"/>
            <a:ext cx="4264577" cy="1816421"/>
          </a:xfrm>
        </p:spPr>
        <p:txBody>
          <a:bodyPr anchor="b"/>
          <a:lstStyle>
            <a:lvl1pPr marL="0" indent="0">
              <a:buNone/>
              <a:defRPr sz="4375" b="1"/>
            </a:lvl1pPr>
            <a:lvl2pPr marL="833360" indent="0">
              <a:buNone/>
              <a:defRPr sz="3645" b="1"/>
            </a:lvl2pPr>
            <a:lvl3pPr marL="1666725" indent="0">
              <a:buNone/>
              <a:defRPr sz="3281" b="1"/>
            </a:lvl3pPr>
            <a:lvl4pPr marL="2500088" indent="0">
              <a:buNone/>
              <a:defRPr sz="2916" b="1"/>
            </a:lvl4pPr>
            <a:lvl5pPr marL="3333448" indent="0">
              <a:buNone/>
              <a:defRPr sz="2916" b="1"/>
            </a:lvl5pPr>
            <a:lvl6pPr marL="4166815" indent="0">
              <a:buNone/>
              <a:defRPr sz="2916" b="1"/>
            </a:lvl6pPr>
            <a:lvl7pPr marL="5000177" indent="0">
              <a:buNone/>
              <a:defRPr sz="2916" b="1"/>
            </a:lvl7pPr>
            <a:lvl8pPr marL="5833539" indent="0">
              <a:buNone/>
              <a:defRPr sz="2916" b="1"/>
            </a:lvl8pPr>
            <a:lvl9pPr marL="6666901" indent="0">
              <a:buNone/>
              <a:defRPr sz="29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3AAA8-8BD0-4E83-9C24-3484244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8" y="5522763"/>
            <a:ext cx="426457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DC9C3-BC6C-4188-ACDC-02A1D6992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25" y="3706347"/>
            <a:ext cx="4285578" cy="1816421"/>
          </a:xfrm>
        </p:spPr>
        <p:txBody>
          <a:bodyPr anchor="b"/>
          <a:lstStyle>
            <a:lvl1pPr marL="0" indent="0">
              <a:buNone/>
              <a:defRPr sz="4375" b="1"/>
            </a:lvl1pPr>
            <a:lvl2pPr marL="833360" indent="0">
              <a:buNone/>
              <a:defRPr sz="3645" b="1"/>
            </a:lvl2pPr>
            <a:lvl3pPr marL="1666725" indent="0">
              <a:buNone/>
              <a:defRPr sz="3281" b="1"/>
            </a:lvl3pPr>
            <a:lvl4pPr marL="2500088" indent="0">
              <a:buNone/>
              <a:defRPr sz="2916" b="1"/>
            </a:lvl4pPr>
            <a:lvl5pPr marL="3333448" indent="0">
              <a:buNone/>
              <a:defRPr sz="2916" b="1"/>
            </a:lvl5pPr>
            <a:lvl6pPr marL="4166815" indent="0">
              <a:buNone/>
              <a:defRPr sz="2916" b="1"/>
            </a:lvl6pPr>
            <a:lvl7pPr marL="5000177" indent="0">
              <a:buNone/>
              <a:defRPr sz="2916" b="1"/>
            </a:lvl7pPr>
            <a:lvl8pPr marL="5833539" indent="0">
              <a:buNone/>
              <a:defRPr sz="2916" b="1"/>
            </a:lvl8pPr>
            <a:lvl9pPr marL="6666901" indent="0">
              <a:buNone/>
              <a:defRPr sz="29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56802-FC33-47BD-97C0-79FFA4F14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25" y="5522763"/>
            <a:ext cx="4285578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180A9-3E76-4FEE-9A9D-3DEAD955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nummerert innhold med grafik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1167" y="4326315"/>
            <a:ext cx="8364584" cy="8778637"/>
          </a:xfrm>
        </p:spPr>
        <p:txBody>
          <a:bodyPr/>
          <a:lstStyle>
            <a:lvl1pPr marL="459427" indent="-525058">
              <a:buSzPct val="100000"/>
              <a:buFont typeface="+mj-lt"/>
              <a:buAutoNum type="arabicPeriod"/>
              <a:defRPr/>
            </a:lvl1pPr>
            <a:lvl2pPr marL="968075" indent="-459427">
              <a:buSzPct val="100000"/>
              <a:buFont typeface="+mj-lt"/>
              <a:buAutoNum type="arabicPeriod"/>
              <a:defRPr/>
            </a:lvl2pPr>
            <a:lvl3pPr marL="1575176" indent="-525058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923653-BFFE-4B4B-BF0F-EF19BB35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64" y="4836996"/>
            <a:ext cx="3871472" cy="102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973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4682-8CD5-4960-A20E-618424B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99B2A-0024-4AFC-9DA1-86C30C2A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75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C55CC-6B78-4108-AC5E-54BCC1A5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375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08DA-D429-4980-A57C-EEA4EE1B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5" y="1007959"/>
            <a:ext cx="3251262" cy="3527848"/>
          </a:xfrm>
        </p:spPr>
        <p:txBody>
          <a:bodyPr anchor="b"/>
          <a:lstStyle>
            <a:lvl1pPr>
              <a:defRPr sz="58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80C6-474B-4A1F-A9C8-E49E7EFA3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80" y="2176921"/>
            <a:ext cx="5103317" cy="10744538"/>
          </a:xfrm>
        </p:spPr>
        <p:txBody>
          <a:bodyPr/>
          <a:lstStyle>
            <a:lvl1pPr>
              <a:defRPr sz="5833"/>
            </a:lvl1pPr>
            <a:lvl2pPr>
              <a:defRPr sz="5104"/>
            </a:lvl2pPr>
            <a:lvl3pPr>
              <a:defRPr sz="4375"/>
            </a:lvl3pPr>
            <a:lvl4pPr>
              <a:defRPr sz="3645"/>
            </a:lvl4pPr>
            <a:lvl5pPr>
              <a:defRPr sz="3645"/>
            </a:lvl5pPr>
            <a:lvl6pPr>
              <a:defRPr sz="3645"/>
            </a:lvl6pPr>
            <a:lvl7pPr>
              <a:defRPr sz="3645"/>
            </a:lvl7pPr>
            <a:lvl8pPr>
              <a:defRPr sz="3645"/>
            </a:lvl8pPr>
            <a:lvl9pPr>
              <a:defRPr sz="36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6D013-A1AB-4A5B-BFA0-67B37C3B7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65" y="4535807"/>
            <a:ext cx="3251262" cy="8403140"/>
          </a:xfrm>
        </p:spPr>
        <p:txBody>
          <a:bodyPr/>
          <a:lstStyle>
            <a:lvl1pPr marL="0" indent="0">
              <a:buNone/>
              <a:defRPr sz="2916"/>
            </a:lvl1pPr>
            <a:lvl2pPr marL="833360" indent="0">
              <a:buNone/>
              <a:defRPr sz="2552"/>
            </a:lvl2pPr>
            <a:lvl3pPr marL="1666725" indent="0">
              <a:buNone/>
              <a:defRPr sz="2188"/>
            </a:lvl3pPr>
            <a:lvl4pPr marL="2500088" indent="0">
              <a:buNone/>
              <a:defRPr sz="1823"/>
            </a:lvl4pPr>
            <a:lvl5pPr marL="3333448" indent="0">
              <a:buNone/>
              <a:defRPr sz="1823"/>
            </a:lvl5pPr>
            <a:lvl6pPr marL="4166815" indent="0">
              <a:buNone/>
              <a:defRPr sz="1823"/>
            </a:lvl6pPr>
            <a:lvl7pPr marL="5000177" indent="0">
              <a:buNone/>
              <a:defRPr sz="1823"/>
            </a:lvl7pPr>
            <a:lvl8pPr marL="5833539" indent="0">
              <a:buNone/>
              <a:defRPr sz="1823"/>
            </a:lvl8pPr>
            <a:lvl9pPr marL="6666901" indent="0">
              <a:buNone/>
              <a:defRPr sz="18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30CD-CC73-408B-89A6-B9136F34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E158-F052-49CA-B98C-96BEB439B0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07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3629-09DE-42DF-BB72-9D5C25E6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5" y="1007959"/>
            <a:ext cx="3251262" cy="3527848"/>
          </a:xfrm>
        </p:spPr>
        <p:txBody>
          <a:bodyPr anchor="b"/>
          <a:lstStyle>
            <a:lvl1pPr>
              <a:defRPr sz="58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02C31-9A08-4FF2-AF9B-D6E791C3E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80" y="2176921"/>
            <a:ext cx="5103317" cy="10744538"/>
          </a:xfrm>
        </p:spPr>
        <p:txBody>
          <a:bodyPr/>
          <a:lstStyle>
            <a:lvl1pPr marL="0" indent="0">
              <a:buNone/>
              <a:defRPr sz="5833"/>
            </a:lvl1pPr>
            <a:lvl2pPr marL="833360" indent="0">
              <a:buNone/>
              <a:defRPr sz="5104"/>
            </a:lvl2pPr>
            <a:lvl3pPr marL="1666725" indent="0">
              <a:buNone/>
              <a:defRPr sz="4375"/>
            </a:lvl3pPr>
            <a:lvl4pPr marL="2500088" indent="0">
              <a:buNone/>
              <a:defRPr sz="3645"/>
            </a:lvl4pPr>
            <a:lvl5pPr marL="3333448" indent="0">
              <a:buNone/>
              <a:defRPr sz="3645"/>
            </a:lvl5pPr>
            <a:lvl6pPr marL="4166815" indent="0">
              <a:buNone/>
              <a:defRPr sz="3645"/>
            </a:lvl6pPr>
            <a:lvl7pPr marL="5000177" indent="0">
              <a:buNone/>
              <a:defRPr sz="3645"/>
            </a:lvl7pPr>
            <a:lvl8pPr marL="5833539" indent="0">
              <a:buNone/>
              <a:defRPr sz="3645"/>
            </a:lvl8pPr>
            <a:lvl9pPr marL="6666901" indent="0">
              <a:buNone/>
              <a:defRPr sz="364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ACAA7-1CF6-491A-8477-7C35CC221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65" y="4535807"/>
            <a:ext cx="3251262" cy="8403140"/>
          </a:xfrm>
        </p:spPr>
        <p:txBody>
          <a:bodyPr/>
          <a:lstStyle>
            <a:lvl1pPr marL="0" indent="0">
              <a:buNone/>
              <a:defRPr sz="2916"/>
            </a:lvl1pPr>
            <a:lvl2pPr marL="833360" indent="0">
              <a:buNone/>
              <a:defRPr sz="2552"/>
            </a:lvl2pPr>
            <a:lvl3pPr marL="1666725" indent="0">
              <a:buNone/>
              <a:defRPr sz="2188"/>
            </a:lvl3pPr>
            <a:lvl4pPr marL="2500088" indent="0">
              <a:buNone/>
              <a:defRPr sz="1823"/>
            </a:lvl4pPr>
            <a:lvl5pPr marL="3333448" indent="0">
              <a:buNone/>
              <a:defRPr sz="1823"/>
            </a:lvl5pPr>
            <a:lvl6pPr marL="4166815" indent="0">
              <a:buNone/>
              <a:defRPr sz="1823"/>
            </a:lvl6pPr>
            <a:lvl7pPr marL="5000177" indent="0">
              <a:buNone/>
              <a:defRPr sz="1823"/>
            </a:lvl7pPr>
            <a:lvl8pPr marL="5833539" indent="0">
              <a:buNone/>
              <a:defRPr sz="1823"/>
            </a:lvl8pPr>
            <a:lvl9pPr marL="6666901" indent="0">
              <a:buNone/>
              <a:defRPr sz="18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9CE11-14E5-4513-B35E-77FDD92C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047" y="14013411"/>
            <a:ext cx="2137114" cy="804965"/>
          </a:xfrm>
        </p:spPr>
        <p:txBody>
          <a:bodyPr/>
          <a:lstStyle/>
          <a:p>
            <a:fld id="{54EAE158-F052-49CA-B98C-96BEB439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5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474395"/>
            <a:ext cx="8568531" cy="5263774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7941160"/>
            <a:ext cx="7560469" cy="3650342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125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669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3769342"/>
            <a:ext cx="8694539" cy="6289229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10118069"/>
            <a:ext cx="8694539" cy="3307357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43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4024827"/>
            <a:ext cx="4284266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4024827"/>
            <a:ext cx="4284266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333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804969"/>
            <a:ext cx="869453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3706342"/>
            <a:ext cx="4264576" cy="181642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5522763"/>
            <a:ext cx="4264576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3706342"/>
            <a:ext cx="4285579" cy="181642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5522763"/>
            <a:ext cx="4285579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44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0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74" y="4304315"/>
            <a:ext cx="6632609" cy="88006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4243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79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007957"/>
            <a:ext cx="3251264" cy="3527848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2176910"/>
            <a:ext cx="5103316" cy="1074453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4535805"/>
            <a:ext cx="3251264" cy="8403140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4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007957"/>
            <a:ext cx="3251264" cy="3527848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2176910"/>
            <a:ext cx="5103316" cy="10744538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4535805"/>
            <a:ext cx="3251264" cy="8403140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384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243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804966"/>
            <a:ext cx="2173635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804966"/>
            <a:ext cx="6394896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74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474395"/>
            <a:ext cx="8568531" cy="5263774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7941160"/>
            <a:ext cx="7560469" cy="3650342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4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257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3769342"/>
            <a:ext cx="8694539" cy="6289229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10118069"/>
            <a:ext cx="8694539" cy="3307357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214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4024827"/>
            <a:ext cx="4284266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4024827"/>
            <a:ext cx="4284266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006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804969"/>
            <a:ext cx="869453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3706342"/>
            <a:ext cx="4264576" cy="181642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5522763"/>
            <a:ext cx="4264576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3706342"/>
            <a:ext cx="4285579" cy="181642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5522763"/>
            <a:ext cx="4285579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0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nummerert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39BF78-66E1-4089-ACB5-287EA3839E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1174" y="4326315"/>
            <a:ext cx="6632609" cy="8778637"/>
          </a:xfrm>
        </p:spPr>
        <p:txBody>
          <a:bodyPr/>
          <a:lstStyle>
            <a:lvl1pPr marL="459427" indent="-525058">
              <a:buSzPct val="100000"/>
              <a:buFont typeface="+mj-lt"/>
              <a:buAutoNum type="arabicPeriod"/>
              <a:defRPr/>
            </a:lvl1pPr>
            <a:lvl2pPr marL="968075" indent="-459427">
              <a:buSzPct val="100000"/>
              <a:buFont typeface="+mj-lt"/>
              <a:buAutoNum type="arabicPeriod"/>
              <a:defRPr/>
            </a:lvl2pPr>
            <a:lvl3pPr marL="1575176" indent="-525058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nb-NO"/>
              <a:t>Nivå 1</a:t>
            </a:r>
          </a:p>
          <a:p>
            <a:pPr lvl="1"/>
            <a:r>
              <a:rPr lang="nb-NO"/>
              <a:t>Nivå 2</a:t>
            </a:r>
          </a:p>
          <a:p>
            <a:pPr lvl="2"/>
            <a:r>
              <a:rPr lang="nb-NO"/>
              <a:t>Nivå 3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012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571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145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007957"/>
            <a:ext cx="3251264" cy="3527848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2176910"/>
            <a:ext cx="5103316" cy="1074453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4535805"/>
            <a:ext cx="3251264" cy="8403140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E158-F052-49CA-B98C-96BEB439B0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48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007957"/>
            <a:ext cx="3251264" cy="3527848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2176910"/>
            <a:ext cx="5103316" cy="10744538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4535805"/>
            <a:ext cx="3251264" cy="8403140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E158-F052-49CA-B98C-96BEB439B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748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2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804966"/>
            <a:ext cx="2173635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804966"/>
            <a:ext cx="6394896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0270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474395"/>
            <a:ext cx="8568531" cy="5263774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7941160"/>
            <a:ext cx="7560469" cy="3650342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750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106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3769342"/>
            <a:ext cx="8694539" cy="6289229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10118069"/>
            <a:ext cx="8694539" cy="3307357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277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4024827"/>
            <a:ext cx="4284266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4024827"/>
            <a:ext cx="4284266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88CB4-CB33-41EB-9DED-5E668573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6333" y="4150887"/>
            <a:ext cx="4029015" cy="617092"/>
          </a:xfrm>
        </p:spPr>
        <p:txBody>
          <a:bodyPr wrap="square" anchor="b">
            <a:spAutoFit/>
          </a:bodyPr>
          <a:lstStyle>
            <a:lvl1pPr marL="0" indent="0">
              <a:buNone/>
              <a:defRPr sz="4010" b="1" cap="all" spc="255" baseline="0"/>
            </a:lvl1pPr>
            <a:lvl2pPr marL="833405" indent="0">
              <a:buNone/>
              <a:defRPr sz="3645" b="1"/>
            </a:lvl2pPr>
            <a:lvl3pPr marL="1666810" indent="0">
              <a:buNone/>
              <a:defRPr sz="3281" b="1"/>
            </a:lvl3pPr>
            <a:lvl4pPr marL="2500215" indent="0">
              <a:buNone/>
              <a:defRPr sz="2916" b="1"/>
            </a:lvl4pPr>
            <a:lvl5pPr marL="3333617" indent="0">
              <a:buNone/>
              <a:defRPr sz="2916" b="1"/>
            </a:lvl5pPr>
            <a:lvl6pPr marL="4167021" indent="0">
              <a:buNone/>
              <a:defRPr sz="2916" b="1"/>
            </a:lvl6pPr>
            <a:lvl7pPr marL="5000423" indent="0">
              <a:buNone/>
              <a:defRPr sz="2916" b="1"/>
            </a:lvl7pPr>
            <a:lvl8pPr marL="5833831" indent="0">
              <a:buNone/>
              <a:defRPr sz="2916" b="1"/>
            </a:lvl8pPr>
            <a:lvl9pPr marL="6667234" indent="0">
              <a:buNone/>
              <a:defRPr sz="2916" b="1"/>
            </a:lvl9pPr>
          </a:lstStyle>
          <a:p>
            <a:pPr lvl="0"/>
            <a:r>
              <a:rPr lang="nb-NO"/>
              <a:t>Mellomtittel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333" y="5322347"/>
            <a:ext cx="4029015" cy="7750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54517" y="4150887"/>
            <a:ext cx="4048854" cy="617092"/>
          </a:xfrm>
        </p:spPr>
        <p:txBody>
          <a:bodyPr wrap="square" anchor="b">
            <a:spAutoFit/>
          </a:bodyPr>
          <a:lstStyle>
            <a:lvl1pPr marL="0" indent="0">
              <a:buNone/>
              <a:defRPr sz="4010" b="1" cap="all" spc="255" baseline="0"/>
            </a:lvl1pPr>
            <a:lvl2pPr marL="833405" indent="0">
              <a:buNone/>
              <a:defRPr sz="3645" b="1"/>
            </a:lvl2pPr>
            <a:lvl3pPr marL="1666810" indent="0">
              <a:buNone/>
              <a:defRPr sz="3281" b="1"/>
            </a:lvl3pPr>
            <a:lvl4pPr marL="2500215" indent="0">
              <a:buNone/>
              <a:defRPr sz="2916" b="1"/>
            </a:lvl4pPr>
            <a:lvl5pPr marL="3333617" indent="0">
              <a:buNone/>
              <a:defRPr sz="2916" b="1"/>
            </a:lvl5pPr>
            <a:lvl6pPr marL="4167021" indent="0">
              <a:buNone/>
              <a:defRPr sz="2916" b="1"/>
            </a:lvl6pPr>
            <a:lvl7pPr marL="5000423" indent="0">
              <a:buNone/>
              <a:defRPr sz="2916" b="1"/>
            </a:lvl7pPr>
            <a:lvl8pPr marL="5833831" indent="0">
              <a:buNone/>
              <a:defRPr sz="2916" b="1"/>
            </a:lvl8pPr>
            <a:lvl9pPr marL="6667234" indent="0">
              <a:buNone/>
              <a:defRPr sz="2916" b="1"/>
            </a:lvl9pPr>
          </a:lstStyle>
          <a:p>
            <a:pPr lvl="0"/>
            <a:r>
              <a:rPr lang="nb-NO"/>
              <a:t>mellomtittel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4524" y="5322347"/>
            <a:ext cx="4029015" cy="7750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A8904C28-651F-4264-8734-EBE641E7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8597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804969"/>
            <a:ext cx="869453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3706342"/>
            <a:ext cx="4264576" cy="181642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5522763"/>
            <a:ext cx="4264576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3706342"/>
            <a:ext cx="4285579" cy="1816421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5522763"/>
            <a:ext cx="4285579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35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112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44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007957"/>
            <a:ext cx="3251264" cy="3527848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2176910"/>
            <a:ext cx="5103316" cy="1074453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4535805"/>
            <a:ext cx="3251264" cy="8403140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69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007957"/>
            <a:ext cx="3251264" cy="3527848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2176910"/>
            <a:ext cx="5103316" cy="10744538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4535805"/>
            <a:ext cx="3251264" cy="8403140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099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881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804966"/>
            <a:ext cx="2173635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804966"/>
            <a:ext cx="6394896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2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8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1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174" y="1191096"/>
            <a:ext cx="5794490" cy="19391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Uten grafisk element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174" y="4304315"/>
            <a:ext cx="5794490" cy="88006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 noProof="0"/>
              <a:t>Nivå 1</a:t>
            </a:r>
          </a:p>
          <a:p>
            <a:pPr lvl="1"/>
            <a:r>
              <a:rPr lang="nb-NO" noProof="0"/>
              <a:t>Nivå 2</a:t>
            </a:r>
          </a:p>
          <a:p>
            <a:pPr lvl="2"/>
            <a:r>
              <a:rPr lang="nb-NO" noProof="0"/>
              <a:t>Niva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185" y="12518108"/>
            <a:ext cx="2268140" cy="8049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188" b="1">
                <a:solidFill>
                  <a:schemeClr val="bg1"/>
                </a:solidFill>
              </a:defRPr>
            </a:lvl1pPr>
          </a:lstStyle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</p:sldLayoutIdLst>
  <p:txStyles>
    <p:titleStyle>
      <a:lvl1pPr algn="l" defTabSz="1666810" rtl="0" eaLnBrk="1" latinLnBrk="0" hangingPunct="1">
        <a:lnSpc>
          <a:spcPct val="90000"/>
        </a:lnSpc>
        <a:spcBef>
          <a:spcPct val="0"/>
        </a:spcBef>
        <a:buNone/>
        <a:defRPr sz="6564" kern="1200">
          <a:solidFill>
            <a:srgbClr val="3842E2"/>
          </a:solidFill>
          <a:latin typeface="+mj-lt"/>
          <a:ea typeface="+mj-ea"/>
          <a:cs typeface="+mj-cs"/>
        </a:defRPr>
      </a:lvl1pPr>
    </p:titleStyle>
    <p:bodyStyle>
      <a:lvl1pPr marL="508651" indent="-492243" algn="l" defTabSz="1666810" rtl="0" eaLnBrk="1" latinLnBrk="0" hangingPunct="1">
        <a:lnSpc>
          <a:spcPct val="100000"/>
        </a:lnSpc>
        <a:spcBef>
          <a:spcPts val="1823"/>
        </a:spcBef>
        <a:buSzPct val="100000"/>
        <a:buFontTx/>
        <a:buBlip>
          <a:blip r:embed="rId30"/>
        </a:buBlip>
        <a:defRPr sz="4741" kern="1200">
          <a:solidFill>
            <a:srgbClr val="3207AA"/>
          </a:solidFill>
          <a:latin typeface="+mn-lt"/>
          <a:ea typeface="+mn-ea"/>
          <a:cs typeface="+mn-cs"/>
        </a:defRPr>
      </a:lvl1pPr>
      <a:lvl2pPr marL="984486" indent="-459427" algn="l" defTabSz="1666810" rtl="0" eaLnBrk="1" latinLnBrk="0" hangingPunct="1">
        <a:lnSpc>
          <a:spcPct val="100000"/>
        </a:lnSpc>
        <a:spcBef>
          <a:spcPts val="1823"/>
        </a:spcBef>
        <a:buSzPct val="100000"/>
        <a:buFontTx/>
        <a:buBlip>
          <a:blip r:embed="rId31"/>
        </a:buBlip>
        <a:defRPr sz="4101" kern="1200">
          <a:solidFill>
            <a:srgbClr val="116E72"/>
          </a:solidFill>
          <a:latin typeface="+mn-lt"/>
          <a:ea typeface="+mn-ea"/>
          <a:cs typeface="+mn-cs"/>
        </a:defRPr>
      </a:lvl2pPr>
      <a:lvl3pPr marL="1525948" indent="-443017" algn="l" defTabSz="1666810" rtl="0" eaLnBrk="1" latinLnBrk="0" hangingPunct="1">
        <a:lnSpc>
          <a:spcPct val="100000"/>
        </a:lnSpc>
        <a:spcBef>
          <a:spcPts val="1823"/>
        </a:spcBef>
        <a:buSzPct val="100000"/>
        <a:buFontTx/>
        <a:buBlip>
          <a:blip r:embed="rId32"/>
        </a:buBlip>
        <a:defRPr sz="3645" kern="1200">
          <a:solidFill>
            <a:srgbClr val="3842E2"/>
          </a:solidFill>
          <a:latin typeface="+mn-lt"/>
          <a:ea typeface="+mn-ea"/>
          <a:cs typeface="+mn-cs"/>
        </a:defRPr>
      </a:lvl3pPr>
      <a:lvl4pPr marL="2916915" indent="-416700" algn="l" defTabSz="166681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319" indent="-416700" algn="l" defTabSz="166681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725" indent="-416700" algn="l" defTabSz="166681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7127" indent="-416700" algn="l" defTabSz="166681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530" indent="-416700" algn="l" defTabSz="166681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3935" indent="-416700" algn="l" defTabSz="166681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405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810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215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617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7021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423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3831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7234" algn="l" defTabSz="166681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D9074-64F6-D240-AF89-BD41A51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4" y="804967"/>
            <a:ext cx="7242015" cy="185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0BD2-5A4D-274E-80C3-87AE05184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5" y="4024838"/>
            <a:ext cx="8694539" cy="998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8477-CF29-ED46-908A-0C2D5A16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3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1666725" rtl="0" eaLnBrk="1" latinLnBrk="0" hangingPunct="1">
        <a:lnSpc>
          <a:spcPct val="90000"/>
        </a:lnSpc>
        <a:spcBef>
          <a:spcPct val="0"/>
        </a:spcBef>
        <a:buNone/>
        <a:defRPr lang="en-US" sz="6564" kern="1200" dirty="0">
          <a:solidFill>
            <a:srgbClr val="3842E2"/>
          </a:solidFill>
          <a:latin typeface="+mj-lt"/>
          <a:ea typeface="+mj-ea"/>
          <a:cs typeface="+mj-cs"/>
        </a:defRPr>
      </a:lvl1pPr>
    </p:titleStyle>
    <p:bodyStyle>
      <a:lvl1pPr marL="416682" indent="-416682" algn="l" defTabSz="1666725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lang="en-US" sz="4741" kern="1200" dirty="0" smtClean="0">
          <a:solidFill>
            <a:srgbClr val="3207AA"/>
          </a:solidFill>
          <a:latin typeface="+mn-lt"/>
          <a:ea typeface="+mn-ea"/>
          <a:cs typeface="+mn-cs"/>
        </a:defRPr>
      </a:lvl1pPr>
      <a:lvl2pPr marL="1250044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lang="en-US" sz="4101" kern="1200" dirty="0" smtClean="0">
          <a:solidFill>
            <a:srgbClr val="1CADB2"/>
          </a:solidFill>
          <a:latin typeface="+mn-lt"/>
          <a:ea typeface="+mn-ea"/>
          <a:cs typeface="+mn-cs"/>
        </a:defRPr>
      </a:lvl2pPr>
      <a:lvl3pPr marL="2083408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lang="en-US" sz="3645" kern="1200" dirty="0" smtClean="0">
          <a:solidFill>
            <a:srgbClr val="3842E2"/>
          </a:solidFill>
          <a:latin typeface="+mn-lt"/>
          <a:ea typeface="+mn-ea"/>
          <a:cs typeface="+mn-cs"/>
        </a:defRPr>
      </a:lvl3pPr>
      <a:lvl4pPr marL="291676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133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495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6857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221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357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36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72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08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44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681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177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3539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6901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D9074-64F6-D240-AF89-BD41A51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4" y="804967"/>
            <a:ext cx="7242015" cy="1857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80BD2-5A4D-274E-80C3-87AE05184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5" y="4024838"/>
            <a:ext cx="8694539" cy="998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08477-CF29-ED46-908A-0C2D5A16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51" y="14013411"/>
            <a:ext cx="226814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D9558-D708-B245-98A3-E873A3DD7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1666725" rtl="0" eaLnBrk="1" latinLnBrk="0" hangingPunct="1">
        <a:lnSpc>
          <a:spcPct val="90000"/>
        </a:lnSpc>
        <a:spcBef>
          <a:spcPct val="0"/>
        </a:spcBef>
        <a:buNone/>
        <a:defRPr lang="en-US" sz="6564" kern="1200" dirty="0">
          <a:solidFill>
            <a:srgbClr val="3842E2"/>
          </a:solidFill>
          <a:latin typeface="+mj-lt"/>
          <a:ea typeface="+mj-ea"/>
          <a:cs typeface="+mj-cs"/>
        </a:defRPr>
      </a:lvl1pPr>
    </p:titleStyle>
    <p:bodyStyle>
      <a:lvl1pPr marL="416682" indent="-416682" algn="l" defTabSz="1666725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lang="en-US" sz="4741" kern="1200" dirty="0" smtClean="0">
          <a:solidFill>
            <a:srgbClr val="3207AA"/>
          </a:solidFill>
          <a:latin typeface="+mn-lt"/>
          <a:ea typeface="+mn-ea"/>
          <a:cs typeface="+mn-cs"/>
        </a:defRPr>
      </a:lvl1pPr>
      <a:lvl2pPr marL="1250044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lang="en-US" sz="4101" kern="1200" dirty="0" smtClean="0">
          <a:solidFill>
            <a:srgbClr val="1CADB2"/>
          </a:solidFill>
          <a:latin typeface="+mn-lt"/>
          <a:ea typeface="+mn-ea"/>
          <a:cs typeface="+mn-cs"/>
        </a:defRPr>
      </a:lvl2pPr>
      <a:lvl3pPr marL="2083408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lang="en-US" sz="3645" kern="1200" dirty="0" smtClean="0">
          <a:solidFill>
            <a:srgbClr val="3842E2"/>
          </a:solidFill>
          <a:latin typeface="+mn-lt"/>
          <a:ea typeface="+mn-ea"/>
          <a:cs typeface="+mn-cs"/>
        </a:defRPr>
      </a:lvl3pPr>
      <a:lvl4pPr marL="291676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133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495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6857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221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357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36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72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08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44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681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177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3539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6901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0504C2F0-8AB2-4857-94A0-10262C353121}"/>
              </a:ext>
            </a:extLst>
          </p:cNvPr>
          <p:cNvSpPr/>
          <p:nvPr userDrawn="1"/>
        </p:nvSpPr>
        <p:spPr>
          <a:xfrm rot="5400000">
            <a:off x="5296541" y="10335261"/>
            <a:ext cx="5942749" cy="3625432"/>
          </a:xfrm>
          <a:custGeom>
            <a:avLst/>
            <a:gdLst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202515 w 2155016"/>
              <a:gd name="connsiteY2" fmla="*/ 23304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29465 w 2155016"/>
              <a:gd name="connsiteY2" fmla="*/ 23558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96893 h 3596893"/>
              <a:gd name="connsiteX1" fmla="*/ 0 w 2155016"/>
              <a:gd name="connsiteY1" fmla="*/ 15493 h 3596893"/>
              <a:gd name="connsiteX2" fmla="*/ 1037415 w 2155016"/>
              <a:gd name="connsiteY2" fmla="*/ 2707893 h 3596893"/>
              <a:gd name="connsiteX3" fmla="*/ 2155016 w 2155016"/>
              <a:gd name="connsiteY3" fmla="*/ 3596893 h 3596893"/>
              <a:gd name="connsiteX4" fmla="*/ 2155016 w 2155016"/>
              <a:gd name="connsiteY4" fmla="*/ 3596893 h 3596893"/>
              <a:gd name="connsiteX5" fmla="*/ 0 w 2155016"/>
              <a:gd name="connsiteY5" fmla="*/ 3596893 h 3596893"/>
              <a:gd name="connsiteX0" fmla="*/ 0 w 2155016"/>
              <a:gd name="connsiteY0" fmla="*/ 3664819 h 3664819"/>
              <a:gd name="connsiteX1" fmla="*/ 0 w 2155016"/>
              <a:gd name="connsiteY1" fmla="*/ 83419 h 3664819"/>
              <a:gd name="connsiteX2" fmla="*/ 497669 w 2155016"/>
              <a:gd name="connsiteY2" fmla="*/ 1270870 h 3664819"/>
              <a:gd name="connsiteX3" fmla="*/ 1037415 w 2155016"/>
              <a:gd name="connsiteY3" fmla="*/ 2775819 h 3664819"/>
              <a:gd name="connsiteX4" fmla="*/ 2155016 w 2155016"/>
              <a:gd name="connsiteY4" fmla="*/ 3664819 h 3664819"/>
              <a:gd name="connsiteX5" fmla="*/ 2155016 w 2155016"/>
              <a:gd name="connsiteY5" fmla="*/ 3664819 h 3664819"/>
              <a:gd name="connsiteX6" fmla="*/ 0 w 2155016"/>
              <a:gd name="connsiteY6" fmla="*/ 3664819 h 3664819"/>
              <a:gd name="connsiteX0" fmla="*/ 0 w 2155016"/>
              <a:gd name="connsiteY0" fmla="*/ 3660359 h 3660359"/>
              <a:gd name="connsiteX1" fmla="*/ 0 w 2155016"/>
              <a:gd name="connsiteY1" fmla="*/ 78959 h 3660359"/>
              <a:gd name="connsiteX2" fmla="*/ 891372 w 2155016"/>
              <a:gd name="connsiteY2" fmla="*/ 1348960 h 3660359"/>
              <a:gd name="connsiteX3" fmla="*/ 1037415 w 2155016"/>
              <a:gd name="connsiteY3" fmla="*/ 2771359 h 3660359"/>
              <a:gd name="connsiteX4" fmla="*/ 2155016 w 2155016"/>
              <a:gd name="connsiteY4" fmla="*/ 3660359 h 3660359"/>
              <a:gd name="connsiteX5" fmla="*/ 2155016 w 2155016"/>
              <a:gd name="connsiteY5" fmla="*/ 3660359 h 3660359"/>
              <a:gd name="connsiteX6" fmla="*/ 0 w 2155016"/>
              <a:gd name="connsiteY6" fmla="*/ 3660359 h 3660359"/>
              <a:gd name="connsiteX0" fmla="*/ 0 w 2155016"/>
              <a:gd name="connsiteY0" fmla="*/ 3654065 h 3654065"/>
              <a:gd name="connsiteX1" fmla="*/ 0 w 2155016"/>
              <a:gd name="connsiteY1" fmla="*/ 72665 h 3654065"/>
              <a:gd name="connsiteX2" fmla="*/ 891372 w 2155016"/>
              <a:gd name="connsiteY2" fmla="*/ 1342666 h 3654065"/>
              <a:gd name="connsiteX3" fmla="*/ 1037415 w 2155016"/>
              <a:gd name="connsiteY3" fmla="*/ 2765065 h 3654065"/>
              <a:gd name="connsiteX4" fmla="*/ 2155016 w 2155016"/>
              <a:gd name="connsiteY4" fmla="*/ 3654065 h 3654065"/>
              <a:gd name="connsiteX5" fmla="*/ 2155016 w 2155016"/>
              <a:gd name="connsiteY5" fmla="*/ 3654065 h 3654065"/>
              <a:gd name="connsiteX6" fmla="*/ 0 w 2155016"/>
              <a:gd name="connsiteY6" fmla="*/ 3654065 h 3654065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37422 w 2155016"/>
              <a:gd name="connsiteY2" fmla="*/ 1447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1113615 w 2155016"/>
              <a:gd name="connsiteY0" fmla="*/ 2774950 h 3581400"/>
              <a:gd name="connsiteX1" fmla="*/ 2155016 w 2155016"/>
              <a:gd name="connsiteY1" fmla="*/ 358140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4" fmla="*/ 0 w 2155016"/>
              <a:gd name="connsiteY4" fmla="*/ 0 h 3581400"/>
              <a:gd name="connsiteX5" fmla="*/ 1037422 w 2155016"/>
              <a:gd name="connsiteY5" fmla="*/ 1447801 h 3581400"/>
              <a:gd name="connsiteX6" fmla="*/ 1205055 w 2155016"/>
              <a:gd name="connsiteY6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535255 w 2155016"/>
              <a:gd name="connsiteY5" fmla="*/ 27520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642865 h 3642865"/>
              <a:gd name="connsiteX1" fmla="*/ 2155016 w 2155016"/>
              <a:gd name="connsiteY1" fmla="*/ 3642865 h 3642865"/>
              <a:gd name="connsiteX2" fmla="*/ 0 w 2155016"/>
              <a:gd name="connsiteY2" fmla="*/ 3642865 h 3642865"/>
              <a:gd name="connsiteX3" fmla="*/ 0 w 2155016"/>
              <a:gd name="connsiteY3" fmla="*/ 61465 h 3642865"/>
              <a:gd name="connsiteX4" fmla="*/ 1037422 w 2155016"/>
              <a:gd name="connsiteY4" fmla="*/ 1509266 h 3642865"/>
              <a:gd name="connsiteX5" fmla="*/ 1338405 w 2155016"/>
              <a:gd name="connsiteY5" fmla="*/ 3143755 h 3642865"/>
              <a:gd name="connsiteX0" fmla="*/ 2155016 w 2155016"/>
              <a:gd name="connsiteY0" fmla="*/ 3638432 h 3638432"/>
              <a:gd name="connsiteX1" fmla="*/ 2155016 w 2155016"/>
              <a:gd name="connsiteY1" fmla="*/ 3638432 h 3638432"/>
              <a:gd name="connsiteX2" fmla="*/ 0 w 2155016"/>
              <a:gd name="connsiteY2" fmla="*/ 3638432 h 3638432"/>
              <a:gd name="connsiteX3" fmla="*/ 0 w 2155016"/>
              <a:gd name="connsiteY3" fmla="*/ 57032 h 3638432"/>
              <a:gd name="connsiteX4" fmla="*/ 1037422 w 2155016"/>
              <a:gd name="connsiteY4" fmla="*/ 1504833 h 3638432"/>
              <a:gd name="connsiteX5" fmla="*/ 1338405 w 2155016"/>
              <a:gd name="connsiteY5" fmla="*/ 3139322 h 3638432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016" h="3581400">
                <a:moveTo>
                  <a:pt x="2155016" y="3581400"/>
                </a:moveTo>
                <a:lnTo>
                  <a:pt x="2155016" y="3581400"/>
                </a:lnTo>
                <a:lnTo>
                  <a:pt x="0" y="3581400"/>
                </a:lnTo>
                <a:lnTo>
                  <a:pt x="0" y="0"/>
                </a:lnTo>
                <a:cubicBezTo>
                  <a:pt x="515804" y="1035050"/>
                  <a:pt x="861946" y="948185"/>
                  <a:pt x="992972" y="1466851"/>
                </a:cubicBezTo>
                <a:cubicBezTo>
                  <a:pt x="1132537" y="2019320"/>
                  <a:pt x="767540" y="2725209"/>
                  <a:pt x="1338405" y="3082290"/>
                </a:cubicBezTo>
              </a:path>
            </a:pathLst>
          </a:custGeom>
          <a:gradFill flip="none" rotWithShape="1">
            <a:gsLst>
              <a:gs pos="54000">
                <a:srgbClr val="FFFFFF">
                  <a:alpha val="48000"/>
                </a:srgbClr>
              </a:gs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6064D-FAF2-4743-8590-70B5C717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5" y="804977"/>
            <a:ext cx="869453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8BDC-78D6-4C76-8050-AB8B5507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5" y="4024828"/>
            <a:ext cx="869453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C899-241F-4B13-94AE-6E8F2DF3F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7771-E0E4-4FB3-A68F-AF8FBFD6F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7" r:id="rId3"/>
  </p:sldLayoutIdLst>
  <p:txStyles>
    <p:titleStyle>
      <a:lvl1pPr algn="l" defTabSz="1666725" rtl="0" eaLnBrk="1" latinLnBrk="0" hangingPunct="1">
        <a:lnSpc>
          <a:spcPct val="90000"/>
        </a:lnSpc>
        <a:spcBef>
          <a:spcPct val="0"/>
        </a:spcBef>
        <a:buNone/>
        <a:defRPr sz="80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6682" indent="-416682" algn="l" defTabSz="1666725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sz="5104" kern="1200">
          <a:solidFill>
            <a:schemeClr val="tx1"/>
          </a:solidFill>
          <a:latin typeface="+mn-lt"/>
          <a:ea typeface="+mn-ea"/>
          <a:cs typeface="+mn-cs"/>
        </a:defRPr>
      </a:lvl1pPr>
      <a:lvl2pPr marL="1250044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4375" kern="1200">
          <a:solidFill>
            <a:schemeClr val="tx1"/>
          </a:solidFill>
          <a:latin typeface="+mn-lt"/>
          <a:ea typeface="+mn-ea"/>
          <a:cs typeface="+mn-cs"/>
        </a:defRPr>
      </a:lvl2pPr>
      <a:lvl3pPr marL="2083408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645" kern="1200">
          <a:solidFill>
            <a:schemeClr val="tx1"/>
          </a:solidFill>
          <a:latin typeface="+mn-lt"/>
          <a:ea typeface="+mn-ea"/>
          <a:cs typeface="+mn-cs"/>
        </a:defRPr>
      </a:lvl3pPr>
      <a:lvl4pPr marL="291676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133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495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6857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221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357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36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72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08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44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681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177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3539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6901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6064D-FAF2-4743-8590-70B5C717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5" y="804977"/>
            <a:ext cx="869453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8BDC-78D6-4C76-8050-AB8B5507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5" y="4024828"/>
            <a:ext cx="869453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C899-241F-4B13-94AE-6E8F2DF3F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9" y="14013411"/>
            <a:ext cx="340221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7771-E0E4-4FB3-A68F-AF8FBFD6F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F12F1E8-0D4F-4F5F-B818-CA4876F0CC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94" y="13621269"/>
            <a:ext cx="1567354" cy="11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</p:sldLayoutIdLst>
  <p:txStyles>
    <p:titleStyle>
      <a:lvl1pPr algn="l" defTabSz="1666725" rtl="0" eaLnBrk="1" latinLnBrk="0" hangingPunct="1">
        <a:lnSpc>
          <a:spcPct val="90000"/>
        </a:lnSpc>
        <a:spcBef>
          <a:spcPct val="0"/>
        </a:spcBef>
        <a:buNone/>
        <a:defRPr sz="80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6682" indent="-416682" algn="l" defTabSz="1666725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sz="5104" kern="1200">
          <a:solidFill>
            <a:schemeClr val="tx1"/>
          </a:solidFill>
          <a:latin typeface="+mn-lt"/>
          <a:ea typeface="+mn-ea"/>
          <a:cs typeface="+mn-cs"/>
        </a:defRPr>
      </a:lvl1pPr>
      <a:lvl2pPr marL="1250044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4375" kern="1200">
          <a:solidFill>
            <a:schemeClr val="tx1"/>
          </a:solidFill>
          <a:latin typeface="+mn-lt"/>
          <a:ea typeface="+mn-ea"/>
          <a:cs typeface="+mn-cs"/>
        </a:defRPr>
      </a:lvl2pPr>
      <a:lvl3pPr marL="2083408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645" kern="1200">
          <a:solidFill>
            <a:schemeClr val="tx1"/>
          </a:solidFill>
          <a:latin typeface="+mn-lt"/>
          <a:ea typeface="+mn-ea"/>
          <a:cs typeface="+mn-cs"/>
        </a:defRPr>
      </a:lvl3pPr>
      <a:lvl4pPr marL="291676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133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495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6857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221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357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36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72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08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44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681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177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3539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6901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6064D-FAF2-4743-8590-70B5C717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5" y="804977"/>
            <a:ext cx="869453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7771-E0E4-4FB3-A68F-AF8FBFD6F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052" y="14013411"/>
            <a:ext cx="2268140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8944-03B3-45E4-A285-8DEF7931CC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ight Triangle 8">
            <a:extLst>
              <a:ext uri="{FF2B5EF4-FFF2-40B4-BE49-F238E27FC236}">
                <a16:creationId xmlns:a16="http://schemas.microsoft.com/office/drawing/2014/main" id="{B1D49BBE-6E67-4ADE-8634-6A8331583C5C}"/>
              </a:ext>
            </a:extLst>
          </p:cNvPr>
          <p:cNvSpPr/>
          <p:nvPr userDrawn="1"/>
        </p:nvSpPr>
        <p:spPr>
          <a:xfrm rot="5400000">
            <a:off x="7506525" y="12545248"/>
            <a:ext cx="3197526" cy="1950684"/>
          </a:xfrm>
          <a:custGeom>
            <a:avLst/>
            <a:gdLst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202515 w 2155016"/>
              <a:gd name="connsiteY2" fmla="*/ 23304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29465 w 2155016"/>
              <a:gd name="connsiteY2" fmla="*/ 23558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96893 h 3596893"/>
              <a:gd name="connsiteX1" fmla="*/ 0 w 2155016"/>
              <a:gd name="connsiteY1" fmla="*/ 15493 h 3596893"/>
              <a:gd name="connsiteX2" fmla="*/ 1037415 w 2155016"/>
              <a:gd name="connsiteY2" fmla="*/ 2707893 h 3596893"/>
              <a:gd name="connsiteX3" fmla="*/ 2155016 w 2155016"/>
              <a:gd name="connsiteY3" fmla="*/ 3596893 h 3596893"/>
              <a:gd name="connsiteX4" fmla="*/ 2155016 w 2155016"/>
              <a:gd name="connsiteY4" fmla="*/ 3596893 h 3596893"/>
              <a:gd name="connsiteX5" fmla="*/ 0 w 2155016"/>
              <a:gd name="connsiteY5" fmla="*/ 3596893 h 3596893"/>
              <a:gd name="connsiteX0" fmla="*/ 0 w 2155016"/>
              <a:gd name="connsiteY0" fmla="*/ 3664819 h 3664819"/>
              <a:gd name="connsiteX1" fmla="*/ 0 w 2155016"/>
              <a:gd name="connsiteY1" fmla="*/ 83419 h 3664819"/>
              <a:gd name="connsiteX2" fmla="*/ 497669 w 2155016"/>
              <a:gd name="connsiteY2" fmla="*/ 1270870 h 3664819"/>
              <a:gd name="connsiteX3" fmla="*/ 1037415 w 2155016"/>
              <a:gd name="connsiteY3" fmla="*/ 2775819 h 3664819"/>
              <a:gd name="connsiteX4" fmla="*/ 2155016 w 2155016"/>
              <a:gd name="connsiteY4" fmla="*/ 3664819 h 3664819"/>
              <a:gd name="connsiteX5" fmla="*/ 2155016 w 2155016"/>
              <a:gd name="connsiteY5" fmla="*/ 3664819 h 3664819"/>
              <a:gd name="connsiteX6" fmla="*/ 0 w 2155016"/>
              <a:gd name="connsiteY6" fmla="*/ 3664819 h 3664819"/>
              <a:gd name="connsiteX0" fmla="*/ 0 w 2155016"/>
              <a:gd name="connsiteY0" fmla="*/ 3660359 h 3660359"/>
              <a:gd name="connsiteX1" fmla="*/ 0 w 2155016"/>
              <a:gd name="connsiteY1" fmla="*/ 78959 h 3660359"/>
              <a:gd name="connsiteX2" fmla="*/ 891372 w 2155016"/>
              <a:gd name="connsiteY2" fmla="*/ 1348960 h 3660359"/>
              <a:gd name="connsiteX3" fmla="*/ 1037415 w 2155016"/>
              <a:gd name="connsiteY3" fmla="*/ 2771359 h 3660359"/>
              <a:gd name="connsiteX4" fmla="*/ 2155016 w 2155016"/>
              <a:gd name="connsiteY4" fmla="*/ 3660359 h 3660359"/>
              <a:gd name="connsiteX5" fmla="*/ 2155016 w 2155016"/>
              <a:gd name="connsiteY5" fmla="*/ 3660359 h 3660359"/>
              <a:gd name="connsiteX6" fmla="*/ 0 w 2155016"/>
              <a:gd name="connsiteY6" fmla="*/ 3660359 h 3660359"/>
              <a:gd name="connsiteX0" fmla="*/ 0 w 2155016"/>
              <a:gd name="connsiteY0" fmla="*/ 3654065 h 3654065"/>
              <a:gd name="connsiteX1" fmla="*/ 0 w 2155016"/>
              <a:gd name="connsiteY1" fmla="*/ 72665 h 3654065"/>
              <a:gd name="connsiteX2" fmla="*/ 891372 w 2155016"/>
              <a:gd name="connsiteY2" fmla="*/ 1342666 h 3654065"/>
              <a:gd name="connsiteX3" fmla="*/ 1037415 w 2155016"/>
              <a:gd name="connsiteY3" fmla="*/ 2765065 h 3654065"/>
              <a:gd name="connsiteX4" fmla="*/ 2155016 w 2155016"/>
              <a:gd name="connsiteY4" fmla="*/ 3654065 h 3654065"/>
              <a:gd name="connsiteX5" fmla="*/ 2155016 w 2155016"/>
              <a:gd name="connsiteY5" fmla="*/ 3654065 h 3654065"/>
              <a:gd name="connsiteX6" fmla="*/ 0 w 2155016"/>
              <a:gd name="connsiteY6" fmla="*/ 3654065 h 3654065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37422 w 2155016"/>
              <a:gd name="connsiteY2" fmla="*/ 1447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1113615 w 2155016"/>
              <a:gd name="connsiteY0" fmla="*/ 2774950 h 3581400"/>
              <a:gd name="connsiteX1" fmla="*/ 2155016 w 2155016"/>
              <a:gd name="connsiteY1" fmla="*/ 358140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4" fmla="*/ 0 w 2155016"/>
              <a:gd name="connsiteY4" fmla="*/ 0 h 3581400"/>
              <a:gd name="connsiteX5" fmla="*/ 1037422 w 2155016"/>
              <a:gd name="connsiteY5" fmla="*/ 1447801 h 3581400"/>
              <a:gd name="connsiteX6" fmla="*/ 1205055 w 2155016"/>
              <a:gd name="connsiteY6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535255 w 2155016"/>
              <a:gd name="connsiteY5" fmla="*/ 27520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642865 h 3642865"/>
              <a:gd name="connsiteX1" fmla="*/ 2155016 w 2155016"/>
              <a:gd name="connsiteY1" fmla="*/ 3642865 h 3642865"/>
              <a:gd name="connsiteX2" fmla="*/ 0 w 2155016"/>
              <a:gd name="connsiteY2" fmla="*/ 3642865 h 3642865"/>
              <a:gd name="connsiteX3" fmla="*/ 0 w 2155016"/>
              <a:gd name="connsiteY3" fmla="*/ 61465 h 3642865"/>
              <a:gd name="connsiteX4" fmla="*/ 1037422 w 2155016"/>
              <a:gd name="connsiteY4" fmla="*/ 1509266 h 3642865"/>
              <a:gd name="connsiteX5" fmla="*/ 1338405 w 2155016"/>
              <a:gd name="connsiteY5" fmla="*/ 3143755 h 3642865"/>
              <a:gd name="connsiteX0" fmla="*/ 2155016 w 2155016"/>
              <a:gd name="connsiteY0" fmla="*/ 3638432 h 3638432"/>
              <a:gd name="connsiteX1" fmla="*/ 2155016 w 2155016"/>
              <a:gd name="connsiteY1" fmla="*/ 3638432 h 3638432"/>
              <a:gd name="connsiteX2" fmla="*/ 0 w 2155016"/>
              <a:gd name="connsiteY2" fmla="*/ 3638432 h 3638432"/>
              <a:gd name="connsiteX3" fmla="*/ 0 w 2155016"/>
              <a:gd name="connsiteY3" fmla="*/ 57032 h 3638432"/>
              <a:gd name="connsiteX4" fmla="*/ 1037422 w 2155016"/>
              <a:gd name="connsiteY4" fmla="*/ 1504833 h 3638432"/>
              <a:gd name="connsiteX5" fmla="*/ 1338405 w 2155016"/>
              <a:gd name="connsiteY5" fmla="*/ 3139322 h 3638432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016" h="3581400">
                <a:moveTo>
                  <a:pt x="2155016" y="3581400"/>
                </a:moveTo>
                <a:lnTo>
                  <a:pt x="2155016" y="3581400"/>
                </a:lnTo>
                <a:lnTo>
                  <a:pt x="0" y="3581400"/>
                </a:lnTo>
                <a:lnTo>
                  <a:pt x="0" y="0"/>
                </a:lnTo>
                <a:cubicBezTo>
                  <a:pt x="515804" y="1035050"/>
                  <a:pt x="861946" y="948185"/>
                  <a:pt x="992972" y="1466851"/>
                </a:cubicBezTo>
                <a:cubicBezTo>
                  <a:pt x="1132537" y="2019320"/>
                  <a:pt x="767540" y="2725209"/>
                  <a:pt x="1338405" y="3082290"/>
                </a:cubicBezTo>
              </a:path>
            </a:pathLst>
          </a:custGeom>
          <a:gradFill flip="none" rotWithShape="1">
            <a:gsLst>
              <a:gs pos="54000">
                <a:srgbClr val="FFFFFF">
                  <a:alpha val="48000"/>
                </a:srgbClr>
              </a:gs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8BDC-78D6-4C76-8050-AB8B5507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5" y="4024828"/>
            <a:ext cx="869453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F287480-B4FC-45A6-9918-D35D942FB1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01" y="13617917"/>
            <a:ext cx="1571748" cy="12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txStyles>
    <p:titleStyle>
      <a:lvl1pPr algn="l" defTabSz="1666725" rtl="0" eaLnBrk="1" latinLnBrk="0" hangingPunct="1">
        <a:lnSpc>
          <a:spcPct val="90000"/>
        </a:lnSpc>
        <a:spcBef>
          <a:spcPct val="0"/>
        </a:spcBef>
        <a:buNone/>
        <a:defRPr sz="80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6682" indent="-416682" algn="l" defTabSz="1666725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sz="5104" kern="1200">
          <a:solidFill>
            <a:schemeClr val="tx1"/>
          </a:solidFill>
          <a:latin typeface="+mn-lt"/>
          <a:ea typeface="+mn-ea"/>
          <a:cs typeface="+mn-cs"/>
        </a:defRPr>
      </a:lvl1pPr>
      <a:lvl2pPr marL="1250044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4375" kern="1200">
          <a:solidFill>
            <a:schemeClr val="tx1"/>
          </a:solidFill>
          <a:latin typeface="+mn-lt"/>
          <a:ea typeface="+mn-ea"/>
          <a:cs typeface="+mn-cs"/>
        </a:defRPr>
      </a:lvl2pPr>
      <a:lvl3pPr marL="2083408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645" kern="1200">
          <a:solidFill>
            <a:schemeClr val="tx1"/>
          </a:solidFill>
          <a:latin typeface="+mn-lt"/>
          <a:ea typeface="+mn-ea"/>
          <a:cs typeface="+mn-cs"/>
        </a:defRPr>
      </a:lvl3pPr>
      <a:lvl4pPr marL="291676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133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495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6857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221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3579" indent="-416682" algn="l" defTabSz="1666725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360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72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08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448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6815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177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3539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6901" algn="l" defTabSz="1666725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804969"/>
            <a:ext cx="869453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4024827"/>
            <a:ext cx="869453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4013401"/>
            <a:ext cx="226814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4013401"/>
            <a:ext cx="340221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4013401"/>
            <a:ext cx="226814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ight Triangle 8">
            <a:extLst>
              <a:ext uri="{FF2B5EF4-FFF2-40B4-BE49-F238E27FC236}">
                <a16:creationId xmlns:a16="http://schemas.microsoft.com/office/drawing/2014/main" id="{8265CC64-99C2-4A52-8DAF-80B53B2D36C8}"/>
              </a:ext>
            </a:extLst>
          </p:cNvPr>
          <p:cNvSpPr/>
          <p:nvPr userDrawn="1"/>
        </p:nvSpPr>
        <p:spPr>
          <a:xfrm rot="5400000">
            <a:off x="5296541" y="10335261"/>
            <a:ext cx="5942749" cy="3625432"/>
          </a:xfrm>
          <a:custGeom>
            <a:avLst/>
            <a:gdLst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202515 w 2155016"/>
              <a:gd name="connsiteY2" fmla="*/ 23304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29465 w 2155016"/>
              <a:gd name="connsiteY2" fmla="*/ 23558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96893 h 3596893"/>
              <a:gd name="connsiteX1" fmla="*/ 0 w 2155016"/>
              <a:gd name="connsiteY1" fmla="*/ 15493 h 3596893"/>
              <a:gd name="connsiteX2" fmla="*/ 1037415 w 2155016"/>
              <a:gd name="connsiteY2" fmla="*/ 2707893 h 3596893"/>
              <a:gd name="connsiteX3" fmla="*/ 2155016 w 2155016"/>
              <a:gd name="connsiteY3" fmla="*/ 3596893 h 3596893"/>
              <a:gd name="connsiteX4" fmla="*/ 2155016 w 2155016"/>
              <a:gd name="connsiteY4" fmla="*/ 3596893 h 3596893"/>
              <a:gd name="connsiteX5" fmla="*/ 0 w 2155016"/>
              <a:gd name="connsiteY5" fmla="*/ 3596893 h 3596893"/>
              <a:gd name="connsiteX0" fmla="*/ 0 w 2155016"/>
              <a:gd name="connsiteY0" fmla="*/ 3664819 h 3664819"/>
              <a:gd name="connsiteX1" fmla="*/ 0 w 2155016"/>
              <a:gd name="connsiteY1" fmla="*/ 83419 h 3664819"/>
              <a:gd name="connsiteX2" fmla="*/ 497669 w 2155016"/>
              <a:gd name="connsiteY2" fmla="*/ 1270870 h 3664819"/>
              <a:gd name="connsiteX3" fmla="*/ 1037415 w 2155016"/>
              <a:gd name="connsiteY3" fmla="*/ 2775819 h 3664819"/>
              <a:gd name="connsiteX4" fmla="*/ 2155016 w 2155016"/>
              <a:gd name="connsiteY4" fmla="*/ 3664819 h 3664819"/>
              <a:gd name="connsiteX5" fmla="*/ 2155016 w 2155016"/>
              <a:gd name="connsiteY5" fmla="*/ 3664819 h 3664819"/>
              <a:gd name="connsiteX6" fmla="*/ 0 w 2155016"/>
              <a:gd name="connsiteY6" fmla="*/ 3664819 h 3664819"/>
              <a:gd name="connsiteX0" fmla="*/ 0 w 2155016"/>
              <a:gd name="connsiteY0" fmla="*/ 3660359 h 3660359"/>
              <a:gd name="connsiteX1" fmla="*/ 0 w 2155016"/>
              <a:gd name="connsiteY1" fmla="*/ 78959 h 3660359"/>
              <a:gd name="connsiteX2" fmla="*/ 891372 w 2155016"/>
              <a:gd name="connsiteY2" fmla="*/ 1348960 h 3660359"/>
              <a:gd name="connsiteX3" fmla="*/ 1037415 w 2155016"/>
              <a:gd name="connsiteY3" fmla="*/ 2771359 h 3660359"/>
              <a:gd name="connsiteX4" fmla="*/ 2155016 w 2155016"/>
              <a:gd name="connsiteY4" fmla="*/ 3660359 h 3660359"/>
              <a:gd name="connsiteX5" fmla="*/ 2155016 w 2155016"/>
              <a:gd name="connsiteY5" fmla="*/ 3660359 h 3660359"/>
              <a:gd name="connsiteX6" fmla="*/ 0 w 2155016"/>
              <a:gd name="connsiteY6" fmla="*/ 3660359 h 3660359"/>
              <a:gd name="connsiteX0" fmla="*/ 0 w 2155016"/>
              <a:gd name="connsiteY0" fmla="*/ 3654065 h 3654065"/>
              <a:gd name="connsiteX1" fmla="*/ 0 w 2155016"/>
              <a:gd name="connsiteY1" fmla="*/ 72665 h 3654065"/>
              <a:gd name="connsiteX2" fmla="*/ 891372 w 2155016"/>
              <a:gd name="connsiteY2" fmla="*/ 1342666 h 3654065"/>
              <a:gd name="connsiteX3" fmla="*/ 1037415 w 2155016"/>
              <a:gd name="connsiteY3" fmla="*/ 2765065 h 3654065"/>
              <a:gd name="connsiteX4" fmla="*/ 2155016 w 2155016"/>
              <a:gd name="connsiteY4" fmla="*/ 3654065 h 3654065"/>
              <a:gd name="connsiteX5" fmla="*/ 2155016 w 2155016"/>
              <a:gd name="connsiteY5" fmla="*/ 3654065 h 3654065"/>
              <a:gd name="connsiteX6" fmla="*/ 0 w 2155016"/>
              <a:gd name="connsiteY6" fmla="*/ 3654065 h 3654065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37422 w 2155016"/>
              <a:gd name="connsiteY2" fmla="*/ 1447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1113615 w 2155016"/>
              <a:gd name="connsiteY0" fmla="*/ 2774950 h 3581400"/>
              <a:gd name="connsiteX1" fmla="*/ 2155016 w 2155016"/>
              <a:gd name="connsiteY1" fmla="*/ 358140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4" fmla="*/ 0 w 2155016"/>
              <a:gd name="connsiteY4" fmla="*/ 0 h 3581400"/>
              <a:gd name="connsiteX5" fmla="*/ 1037422 w 2155016"/>
              <a:gd name="connsiteY5" fmla="*/ 1447801 h 3581400"/>
              <a:gd name="connsiteX6" fmla="*/ 1205055 w 2155016"/>
              <a:gd name="connsiteY6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535255 w 2155016"/>
              <a:gd name="connsiteY5" fmla="*/ 27520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642865 h 3642865"/>
              <a:gd name="connsiteX1" fmla="*/ 2155016 w 2155016"/>
              <a:gd name="connsiteY1" fmla="*/ 3642865 h 3642865"/>
              <a:gd name="connsiteX2" fmla="*/ 0 w 2155016"/>
              <a:gd name="connsiteY2" fmla="*/ 3642865 h 3642865"/>
              <a:gd name="connsiteX3" fmla="*/ 0 w 2155016"/>
              <a:gd name="connsiteY3" fmla="*/ 61465 h 3642865"/>
              <a:gd name="connsiteX4" fmla="*/ 1037422 w 2155016"/>
              <a:gd name="connsiteY4" fmla="*/ 1509266 h 3642865"/>
              <a:gd name="connsiteX5" fmla="*/ 1338405 w 2155016"/>
              <a:gd name="connsiteY5" fmla="*/ 3143755 h 3642865"/>
              <a:gd name="connsiteX0" fmla="*/ 2155016 w 2155016"/>
              <a:gd name="connsiteY0" fmla="*/ 3638432 h 3638432"/>
              <a:gd name="connsiteX1" fmla="*/ 2155016 w 2155016"/>
              <a:gd name="connsiteY1" fmla="*/ 3638432 h 3638432"/>
              <a:gd name="connsiteX2" fmla="*/ 0 w 2155016"/>
              <a:gd name="connsiteY2" fmla="*/ 3638432 h 3638432"/>
              <a:gd name="connsiteX3" fmla="*/ 0 w 2155016"/>
              <a:gd name="connsiteY3" fmla="*/ 57032 h 3638432"/>
              <a:gd name="connsiteX4" fmla="*/ 1037422 w 2155016"/>
              <a:gd name="connsiteY4" fmla="*/ 1504833 h 3638432"/>
              <a:gd name="connsiteX5" fmla="*/ 1338405 w 2155016"/>
              <a:gd name="connsiteY5" fmla="*/ 3139322 h 3638432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016" h="3581400">
                <a:moveTo>
                  <a:pt x="2155016" y="3581400"/>
                </a:moveTo>
                <a:lnTo>
                  <a:pt x="2155016" y="3581400"/>
                </a:lnTo>
                <a:lnTo>
                  <a:pt x="0" y="3581400"/>
                </a:lnTo>
                <a:lnTo>
                  <a:pt x="0" y="0"/>
                </a:lnTo>
                <a:cubicBezTo>
                  <a:pt x="515804" y="1035050"/>
                  <a:pt x="861946" y="948185"/>
                  <a:pt x="992972" y="1466851"/>
                </a:cubicBezTo>
                <a:cubicBezTo>
                  <a:pt x="1132537" y="2019320"/>
                  <a:pt x="767540" y="2725209"/>
                  <a:pt x="1338405" y="3082290"/>
                </a:cubicBezTo>
              </a:path>
            </a:pathLst>
          </a:custGeom>
          <a:gradFill flip="none" rotWithShape="1">
            <a:gsLst>
              <a:gs pos="54000">
                <a:srgbClr val="FFFFFF">
                  <a:alpha val="48000"/>
                </a:srgbClr>
              </a:gs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 dirty="0"/>
          </a:p>
        </p:txBody>
      </p:sp>
    </p:spTree>
    <p:extLst>
      <p:ext uri="{BB962C8B-B14F-4D97-AF65-F5344CB8AC3E}">
        <p14:creationId xmlns:p14="http://schemas.microsoft.com/office/powerpoint/2010/main" val="25158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804969"/>
            <a:ext cx="869453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4024827"/>
            <a:ext cx="869453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4013401"/>
            <a:ext cx="226814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4013401"/>
            <a:ext cx="340221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4013401"/>
            <a:ext cx="226814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ight Triangle 8">
            <a:extLst>
              <a:ext uri="{FF2B5EF4-FFF2-40B4-BE49-F238E27FC236}">
                <a16:creationId xmlns:a16="http://schemas.microsoft.com/office/drawing/2014/main" id="{E07D1FCB-C75F-4DF5-A5FF-92E21997FBC5}"/>
              </a:ext>
            </a:extLst>
          </p:cNvPr>
          <p:cNvSpPr/>
          <p:nvPr userDrawn="1"/>
        </p:nvSpPr>
        <p:spPr>
          <a:xfrm rot="5400000">
            <a:off x="7506525" y="12545248"/>
            <a:ext cx="3197526" cy="1950684"/>
          </a:xfrm>
          <a:custGeom>
            <a:avLst/>
            <a:gdLst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18365 w 2155016"/>
              <a:gd name="connsiteY2" fmla="*/ 2438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462865 w 2155016"/>
              <a:gd name="connsiteY2" fmla="*/ 23050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202515 w 2155016"/>
              <a:gd name="connsiteY2" fmla="*/ 23304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29465 w 2155016"/>
              <a:gd name="connsiteY2" fmla="*/ 235585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967565 w 2155016"/>
              <a:gd name="connsiteY2" fmla="*/ 231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2155016 w 2155016"/>
              <a:gd name="connsiteY2" fmla="*/ 3581400 h 3581400"/>
              <a:gd name="connsiteX3" fmla="*/ 2155016 w 2155016"/>
              <a:gd name="connsiteY3" fmla="*/ 3581400 h 3581400"/>
              <a:gd name="connsiteX4" fmla="*/ 0 w 2155016"/>
              <a:gd name="connsiteY4" fmla="*/ 3581400 h 3581400"/>
              <a:gd name="connsiteX0" fmla="*/ 0 w 2155016"/>
              <a:gd name="connsiteY0" fmla="*/ 3596893 h 3596893"/>
              <a:gd name="connsiteX1" fmla="*/ 0 w 2155016"/>
              <a:gd name="connsiteY1" fmla="*/ 15493 h 3596893"/>
              <a:gd name="connsiteX2" fmla="*/ 1037415 w 2155016"/>
              <a:gd name="connsiteY2" fmla="*/ 2707893 h 3596893"/>
              <a:gd name="connsiteX3" fmla="*/ 2155016 w 2155016"/>
              <a:gd name="connsiteY3" fmla="*/ 3596893 h 3596893"/>
              <a:gd name="connsiteX4" fmla="*/ 2155016 w 2155016"/>
              <a:gd name="connsiteY4" fmla="*/ 3596893 h 3596893"/>
              <a:gd name="connsiteX5" fmla="*/ 0 w 2155016"/>
              <a:gd name="connsiteY5" fmla="*/ 3596893 h 3596893"/>
              <a:gd name="connsiteX0" fmla="*/ 0 w 2155016"/>
              <a:gd name="connsiteY0" fmla="*/ 3664819 h 3664819"/>
              <a:gd name="connsiteX1" fmla="*/ 0 w 2155016"/>
              <a:gd name="connsiteY1" fmla="*/ 83419 h 3664819"/>
              <a:gd name="connsiteX2" fmla="*/ 497669 w 2155016"/>
              <a:gd name="connsiteY2" fmla="*/ 1270870 h 3664819"/>
              <a:gd name="connsiteX3" fmla="*/ 1037415 w 2155016"/>
              <a:gd name="connsiteY3" fmla="*/ 2775819 h 3664819"/>
              <a:gd name="connsiteX4" fmla="*/ 2155016 w 2155016"/>
              <a:gd name="connsiteY4" fmla="*/ 3664819 h 3664819"/>
              <a:gd name="connsiteX5" fmla="*/ 2155016 w 2155016"/>
              <a:gd name="connsiteY5" fmla="*/ 3664819 h 3664819"/>
              <a:gd name="connsiteX6" fmla="*/ 0 w 2155016"/>
              <a:gd name="connsiteY6" fmla="*/ 3664819 h 3664819"/>
              <a:gd name="connsiteX0" fmla="*/ 0 w 2155016"/>
              <a:gd name="connsiteY0" fmla="*/ 3660359 h 3660359"/>
              <a:gd name="connsiteX1" fmla="*/ 0 w 2155016"/>
              <a:gd name="connsiteY1" fmla="*/ 78959 h 3660359"/>
              <a:gd name="connsiteX2" fmla="*/ 891372 w 2155016"/>
              <a:gd name="connsiteY2" fmla="*/ 1348960 h 3660359"/>
              <a:gd name="connsiteX3" fmla="*/ 1037415 w 2155016"/>
              <a:gd name="connsiteY3" fmla="*/ 2771359 h 3660359"/>
              <a:gd name="connsiteX4" fmla="*/ 2155016 w 2155016"/>
              <a:gd name="connsiteY4" fmla="*/ 3660359 h 3660359"/>
              <a:gd name="connsiteX5" fmla="*/ 2155016 w 2155016"/>
              <a:gd name="connsiteY5" fmla="*/ 3660359 h 3660359"/>
              <a:gd name="connsiteX6" fmla="*/ 0 w 2155016"/>
              <a:gd name="connsiteY6" fmla="*/ 3660359 h 3660359"/>
              <a:gd name="connsiteX0" fmla="*/ 0 w 2155016"/>
              <a:gd name="connsiteY0" fmla="*/ 3654065 h 3654065"/>
              <a:gd name="connsiteX1" fmla="*/ 0 w 2155016"/>
              <a:gd name="connsiteY1" fmla="*/ 72665 h 3654065"/>
              <a:gd name="connsiteX2" fmla="*/ 891372 w 2155016"/>
              <a:gd name="connsiteY2" fmla="*/ 1342666 h 3654065"/>
              <a:gd name="connsiteX3" fmla="*/ 1037415 w 2155016"/>
              <a:gd name="connsiteY3" fmla="*/ 2765065 h 3654065"/>
              <a:gd name="connsiteX4" fmla="*/ 2155016 w 2155016"/>
              <a:gd name="connsiteY4" fmla="*/ 3654065 h 3654065"/>
              <a:gd name="connsiteX5" fmla="*/ 2155016 w 2155016"/>
              <a:gd name="connsiteY5" fmla="*/ 3654065 h 3654065"/>
              <a:gd name="connsiteX6" fmla="*/ 0 w 2155016"/>
              <a:gd name="connsiteY6" fmla="*/ 3654065 h 3654065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891372 w 2155016"/>
              <a:gd name="connsiteY2" fmla="*/ 127000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037415 w 2155016"/>
              <a:gd name="connsiteY3" fmla="*/ 26924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05672 w 2155016"/>
              <a:gd name="connsiteY2" fmla="*/ 13271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202515 w 2155016"/>
              <a:gd name="connsiteY3" fmla="*/ 28956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517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431115 w 2155016"/>
              <a:gd name="connsiteY3" fmla="*/ 28892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13622 w 2155016"/>
              <a:gd name="connsiteY2" fmla="*/ 147955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062815 w 2155016"/>
              <a:gd name="connsiteY3" fmla="*/ 278130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132672 w 2155016"/>
              <a:gd name="connsiteY2" fmla="*/ 1574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0 w 2155016"/>
              <a:gd name="connsiteY0" fmla="*/ 3581400 h 3581400"/>
              <a:gd name="connsiteX1" fmla="*/ 0 w 2155016"/>
              <a:gd name="connsiteY1" fmla="*/ 0 h 3581400"/>
              <a:gd name="connsiteX2" fmla="*/ 1037422 w 2155016"/>
              <a:gd name="connsiteY2" fmla="*/ 1447801 h 3581400"/>
              <a:gd name="connsiteX3" fmla="*/ 1113615 w 2155016"/>
              <a:gd name="connsiteY3" fmla="*/ 2774950 h 3581400"/>
              <a:gd name="connsiteX4" fmla="*/ 2155016 w 2155016"/>
              <a:gd name="connsiteY4" fmla="*/ 3581400 h 3581400"/>
              <a:gd name="connsiteX5" fmla="*/ 2155016 w 2155016"/>
              <a:gd name="connsiteY5" fmla="*/ 3581400 h 3581400"/>
              <a:gd name="connsiteX6" fmla="*/ 0 w 2155016"/>
              <a:gd name="connsiteY6" fmla="*/ 3581400 h 3581400"/>
              <a:gd name="connsiteX0" fmla="*/ 1113615 w 2155016"/>
              <a:gd name="connsiteY0" fmla="*/ 2774950 h 3581400"/>
              <a:gd name="connsiteX1" fmla="*/ 2155016 w 2155016"/>
              <a:gd name="connsiteY1" fmla="*/ 3581400 h 3581400"/>
              <a:gd name="connsiteX2" fmla="*/ 2155016 w 2155016"/>
              <a:gd name="connsiteY2" fmla="*/ 3581400 h 3581400"/>
              <a:gd name="connsiteX3" fmla="*/ 0 w 2155016"/>
              <a:gd name="connsiteY3" fmla="*/ 3581400 h 3581400"/>
              <a:gd name="connsiteX4" fmla="*/ 0 w 2155016"/>
              <a:gd name="connsiteY4" fmla="*/ 0 h 3581400"/>
              <a:gd name="connsiteX5" fmla="*/ 1037422 w 2155016"/>
              <a:gd name="connsiteY5" fmla="*/ 1447801 h 3581400"/>
              <a:gd name="connsiteX6" fmla="*/ 1205055 w 2155016"/>
              <a:gd name="connsiteY6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205055 w 2155016"/>
              <a:gd name="connsiteY5" fmla="*/ 28663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535255 w 2155016"/>
              <a:gd name="connsiteY5" fmla="*/ 27520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642865 h 3642865"/>
              <a:gd name="connsiteX1" fmla="*/ 2155016 w 2155016"/>
              <a:gd name="connsiteY1" fmla="*/ 3642865 h 3642865"/>
              <a:gd name="connsiteX2" fmla="*/ 0 w 2155016"/>
              <a:gd name="connsiteY2" fmla="*/ 3642865 h 3642865"/>
              <a:gd name="connsiteX3" fmla="*/ 0 w 2155016"/>
              <a:gd name="connsiteY3" fmla="*/ 61465 h 3642865"/>
              <a:gd name="connsiteX4" fmla="*/ 1037422 w 2155016"/>
              <a:gd name="connsiteY4" fmla="*/ 1509266 h 3642865"/>
              <a:gd name="connsiteX5" fmla="*/ 1338405 w 2155016"/>
              <a:gd name="connsiteY5" fmla="*/ 3143755 h 3642865"/>
              <a:gd name="connsiteX0" fmla="*/ 2155016 w 2155016"/>
              <a:gd name="connsiteY0" fmla="*/ 3638432 h 3638432"/>
              <a:gd name="connsiteX1" fmla="*/ 2155016 w 2155016"/>
              <a:gd name="connsiteY1" fmla="*/ 3638432 h 3638432"/>
              <a:gd name="connsiteX2" fmla="*/ 0 w 2155016"/>
              <a:gd name="connsiteY2" fmla="*/ 3638432 h 3638432"/>
              <a:gd name="connsiteX3" fmla="*/ 0 w 2155016"/>
              <a:gd name="connsiteY3" fmla="*/ 57032 h 3638432"/>
              <a:gd name="connsiteX4" fmla="*/ 1037422 w 2155016"/>
              <a:gd name="connsiteY4" fmla="*/ 1504833 h 3638432"/>
              <a:gd name="connsiteX5" fmla="*/ 1338405 w 2155016"/>
              <a:gd name="connsiteY5" fmla="*/ 3139322 h 3638432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1037422 w 2155016"/>
              <a:gd name="connsiteY4" fmla="*/ 144780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  <a:gd name="connsiteX0" fmla="*/ 2155016 w 2155016"/>
              <a:gd name="connsiteY0" fmla="*/ 3581400 h 3581400"/>
              <a:gd name="connsiteX1" fmla="*/ 2155016 w 2155016"/>
              <a:gd name="connsiteY1" fmla="*/ 3581400 h 3581400"/>
              <a:gd name="connsiteX2" fmla="*/ 0 w 2155016"/>
              <a:gd name="connsiteY2" fmla="*/ 3581400 h 3581400"/>
              <a:gd name="connsiteX3" fmla="*/ 0 w 2155016"/>
              <a:gd name="connsiteY3" fmla="*/ 0 h 3581400"/>
              <a:gd name="connsiteX4" fmla="*/ 992972 w 2155016"/>
              <a:gd name="connsiteY4" fmla="*/ 1466851 h 3581400"/>
              <a:gd name="connsiteX5" fmla="*/ 1338405 w 2155016"/>
              <a:gd name="connsiteY5" fmla="*/ 308229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5016" h="3581400">
                <a:moveTo>
                  <a:pt x="2155016" y="3581400"/>
                </a:moveTo>
                <a:lnTo>
                  <a:pt x="2155016" y="3581400"/>
                </a:lnTo>
                <a:lnTo>
                  <a:pt x="0" y="3581400"/>
                </a:lnTo>
                <a:lnTo>
                  <a:pt x="0" y="0"/>
                </a:lnTo>
                <a:cubicBezTo>
                  <a:pt x="515804" y="1035050"/>
                  <a:pt x="861946" y="948185"/>
                  <a:pt x="992972" y="1466851"/>
                </a:cubicBezTo>
                <a:cubicBezTo>
                  <a:pt x="1132537" y="2019320"/>
                  <a:pt x="767540" y="2725209"/>
                  <a:pt x="1338405" y="3082290"/>
                </a:cubicBezTo>
              </a:path>
            </a:pathLst>
          </a:custGeom>
          <a:gradFill flip="none" rotWithShape="1">
            <a:gsLst>
              <a:gs pos="54000">
                <a:srgbClr val="FFFFFF">
                  <a:alpha val="48000"/>
                </a:srgbClr>
              </a:gs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 dirty="0"/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3F5EC272-1A70-41F4-B6B8-D884637C034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01" y="13617917"/>
            <a:ext cx="1571748" cy="12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804969"/>
            <a:ext cx="869453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4024827"/>
            <a:ext cx="869453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4013401"/>
            <a:ext cx="226814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3148B-B644-4BE9-B893-528394C2846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4013401"/>
            <a:ext cx="340221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4013401"/>
            <a:ext cx="2268141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7387F4A5-8428-4BCB-9592-47EB1E1D9B3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794" y="13621269"/>
            <a:ext cx="1567354" cy="11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9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BCE-971A-4F4A-8A71-EA014174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38" y="287338"/>
            <a:ext cx="9345612" cy="1211678"/>
          </a:xfrm>
        </p:spPr>
        <p:txBody>
          <a:bodyPr anchor="t">
            <a:normAutofit/>
          </a:bodyPr>
          <a:lstStyle/>
          <a:p>
            <a:r>
              <a:rPr lang="en-US" sz="4000" dirty="0"/>
              <a:t>The goal: </a:t>
            </a:r>
            <a:r>
              <a:rPr lang="en-US" sz="4000" b="1" dirty="0">
                <a:latin typeface="+mn-lt"/>
              </a:rPr>
              <a:t>Maximize the NPV of your well</a:t>
            </a:r>
            <a:br>
              <a:rPr lang="en-US" sz="4000" b="1" dirty="0">
                <a:latin typeface="+mn-lt"/>
              </a:rPr>
            </a:br>
            <a:endParaRPr lang="en-US" sz="40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D4C3E6-09C2-4517-938A-1514F99929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clrChange>
              <a:clrFrom>
                <a:srgbClr val="969696"/>
              </a:clrFrom>
              <a:clrTo>
                <a:srgbClr val="96969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" b="9225"/>
          <a:stretch/>
        </p:blipFill>
        <p:spPr>
          <a:xfrm>
            <a:off x="401274" y="1525663"/>
            <a:ext cx="9345612" cy="6034012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FEBE9B-1585-C84B-9D11-C08772852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3651" y="7594577"/>
            <a:ext cx="7968999" cy="7931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Scoring. </a:t>
            </a:r>
            <a:r>
              <a:rPr lang="en-US" sz="3600" dirty="0"/>
              <a:t>You get:</a:t>
            </a:r>
          </a:p>
          <a:p>
            <a:pPr marL="0" indent="0">
              <a:buNone/>
            </a:pPr>
            <a:r>
              <a:rPr lang="en-GB" sz="3600" b="1" i="1" dirty="0"/>
              <a:t>h</a:t>
            </a:r>
            <a:r>
              <a:rPr lang="en-GB" sz="3600" dirty="0"/>
              <a:t> points for every meter in sand layer (</a:t>
            </a:r>
            <a:r>
              <a:rPr lang="en-US" sz="3600" dirty="0"/>
              <a:t>along X-axis</a:t>
            </a:r>
            <a:r>
              <a:rPr lang="en-GB" sz="3600" dirty="0"/>
              <a:t>)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b="1" i="1" dirty="0"/>
              <a:t>2*h </a:t>
            </a:r>
            <a:r>
              <a:rPr lang="en-GB" sz="3600" dirty="0"/>
              <a:t>points when you stay in sweet spot  near the roof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3600" b="1" i="1" dirty="0"/>
              <a:t>–c  </a:t>
            </a:r>
            <a:r>
              <a:rPr lang="en-GB" sz="3600" dirty="0"/>
              <a:t>points cost of drilling is </a:t>
            </a:r>
            <a:br>
              <a:rPr lang="en-GB" sz="3600" dirty="0"/>
            </a:br>
            <a:r>
              <a:rPr lang="en-GB" sz="3600" dirty="0"/>
              <a:t>subtracted for every meter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D51138-1D8C-4195-B731-597FE7B577EA}"/>
                  </a:ext>
                </a:extLst>
              </p14:cNvPr>
              <p14:cNvContentPartPr/>
              <p14:nvPr/>
            </p14:nvContentPartPr>
            <p14:xfrm>
              <a:off x="8031930" y="4045710"/>
              <a:ext cx="1458781" cy="129932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D51138-1D8C-4195-B731-597FE7B577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2927" y="4036687"/>
                <a:ext cx="1476426" cy="14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D5AF108-95A2-40A1-A0A6-C069631AE4EC}"/>
                  </a:ext>
                </a:extLst>
              </p14:cNvPr>
              <p14:cNvContentPartPr/>
              <p14:nvPr/>
            </p14:nvContentPartPr>
            <p14:xfrm>
              <a:off x="5769277" y="4035866"/>
              <a:ext cx="1760643" cy="14830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D5AF108-95A2-40A1-A0A6-C069631AE4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0276" y="4026845"/>
                <a:ext cx="1778285" cy="165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889927-3C47-45B2-A93E-091E7E047ACB}"/>
                  </a:ext>
                </a:extLst>
              </p14:cNvPr>
              <p14:cNvContentPartPr/>
              <p14:nvPr/>
            </p14:nvContentPartPr>
            <p14:xfrm>
              <a:off x="4576266" y="4015523"/>
              <a:ext cx="761873" cy="95152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889927-3C47-45B2-A93E-091E7E047A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7256" y="4006478"/>
                <a:ext cx="779532" cy="11288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E019CC03-1263-4555-AF6D-B838D696BD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6" y="8844238"/>
            <a:ext cx="9445219" cy="6647233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BC7DC6-8D1A-6F49-A53E-E9F0CB50A489}"/>
              </a:ext>
            </a:extLst>
          </p:cNvPr>
          <p:cNvSpPr/>
          <p:nvPr/>
        </p:nvSpPr>
        <p:spPr>
          <a:xfrm>
            <a:off x="5518315" y="4176047"/>
            <a:ext cx="481222" cy="76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375" b="1" i="1" dirty="0"/>
              <a:t>h</a:t>
            </a:r>
            <a:endParaRPr lang="en-US" sz="4375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0383A7-BC01-144D-8660-1AA94DC918EA}"/>
              </a:ext>
            </a:extLst>
          </p:cNvPr>
          <p:cNvCxnSpPr>
            <a:cxnSpLocks/>
          </p:cNvCxnSpPr>
          <p:nvPr/>
        </p:nvCxnSpPr>
        <p:spPr>
          <a:xfrm flipH="1">
            <a:off x="5451525" y="3872636"/>
            <a:ext cx="4821" cy="1304420"/>
          </a:xfrm>
          <a:prstGeom prst="straightConnector1">
            <a:avLst/>
          </a:prstGeom>
          <a:ln w="38100">
            <a:solidFill>
              <a:srgbClr val="FFA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3EE98F-F637-5340-8595-AE9444D40688}"/>
              </a:ext>
            </a:extLst>
          </p:cNvPr>
          <p:cNvSpPr txBox="1"/>
          <p:nvPr/>
        </p:nvSpPr>
        <p:spPr>
          <a:xfrm>
            <a:off x="1607901" y="5269419"/>
            <a:ext cx="8095229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75" dirty="0">
                <a:solidFill>
                  <a:schemeClr val="bg1"/>
                </a:solidFill>
              </a:rPr>
              <a:t>Choose the layer and when to land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48209-9EE5-4F55-9FA4-33E95B537E67}"/>
              </a:ext>
            </a:extLst>
          </p:cNvPr>
          <p:cNvSpPr/>
          <p:nvPr/>
        </p:nvSpPr>
        <p:spPr>
          <a:xfrm>
            <a:off x="427038" y="13025435"/>
            <a:ext cx="93456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4215" lvl="1" indent="-520853">
              <a:buFont typeface="Arial" panose="020B0604020202020204" pitchFamily="34" charset="0"/>
              <a:buChar char="•"/>
            </a:pPr>
            <a:r>
              <a:rPr lang="en-GB" sz="3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the layer thickness</a:t>
            </a:r>
          </a:p>
          <a:p>
            <a:pPr marL="1354215" lvl="1" indent="-520853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 spot: 0.5 to 1.5 from the roof </a:t>
            </a:r>
          </a:p>
          <a:p>
            <a:pPr marL="1354215" lvl="1" indent="-520853">
              <a:buFont typeface="Arial" panose="020B0604020202020204" pitchFamily="34" charset="0"/>
              <a:buChar char="•"/>
            </a:pPr>
            <a:r>
              <a:rPr lang="en-GB" sz="3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GB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0.086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2AF456-AB8D-4762-A8EB-38B3FDAD36ED}"/>
              </a:ext>
            </a:extLst>
          </p:cNvPr>
          <p:cNvGrpSpPr>
            <a:grpSpLocks noChangeAspect="1"/>
          </p:cNvGrpSpPr>
          <p:nvPr/>
        </p:nvGrpSpPr>
        <p:grpSpPr>
          <a:xfrm>
            <a:off x="401273" y="8085563"/>
            <a:ext cx="1378066" cy="1378066"/>
            <a:chOff x="5849212" y="2795104"/>
            <a:chExt cx="874644" cy="8613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1C84E4-EAC9-4F1D-9A48-F1BE3BD26C0A}"/>
                </a:ext>
              </a:extLst>
            </p:cNvPr>
            <p:cNvSpPr/>
            <p:nvPr/>
          </p:nvSpPr>
          <p:spPr>
            <a:xfrm>
              <a:off x="5849212" y="2795104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281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F345A3F-6823-45D0-ACFF-1E760AF94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3334" y="3022600"/>
              <a:ext cx="406400" cy="406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FC672-D3BC-4D9F-ADAF-BE044EFCF4BC}"/>
              </a:ext>
            </a:extLst>
          </p:cNvPr>
          <p:cNvGrpSpPr>
            <a:grpSpLocks noChangeAspect="1"/>
          </p:cNvGrpSpPr>
          <p:nvPr/>
        </p:nvGrpSpPr>
        <p:grpSpPr>
          <a:xfrm>
            <a:off x="427038" y="9732187"/>
            <a:ext cx="1378066" cy="1378066"/>
            <a:chOff x="5882163" y="3883992"/>
            <a:chExt cx="874644" cy="8613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34A007-30A3-4CD0-895A-FBDE43CCE264}"/>
                </a:ext>
              </a:extLst>
            </p:cNvPr>
            <p:cNvSpPr/>
            <p:nvPr/>
          </p:nvSpPr>
          <p:spPr>
            <a:xfrm>
              <a:off x="5882163" y="3883992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281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4A1538A-05AC-4E5D-BE16-16CF51C4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07" y="4133213"/>
              <a:ext cx="406400" cy="406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A0DA24-0661-46CE-9703-683EF4C3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54802" y="4133213"/>
              <a:ext cx="406400" cy="406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67E44D-2A31-4D3B-B7FC-5DD68BF9169B}"/>
              </a:ext>
            </a:extLst>
          </p:cNvPr>
          <p:cNvGrpSpPr>
            <a:grpSpLocks noChangeAspect="1"/>
          </p:cNvGrpSpPr>
          <p:nvPr/>
        </p:nvGrpSpPr>
        <p:grpSpPr>
          <a:xfrm>
            <a:off x="401273" y="11378811"/>
            <a:ext cx="1378066" cy="1378066"/>
            <a:chOff x="5849212" y="1470991"/>
            <a:chExt cx="874644" cy="86139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68410B-1B78-48EB-BC59-FD3342CE59CD}"/>
                </a:ext>
              </a:extLst>
            </p:cNvPr>
            <p:cNvSpPr/>
            <p:nvPr/>
          </p:nvSpPr>
          <p:spPr>
            <a:xfrm>
              <a:off x="5849212" y="1470991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281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8D021D-D97B-45A6-B2F3-EB4180DA7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3334" y="1698487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51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4BC8-0C5A-CE4E-A21A-B6AD654F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3807" y="1974736"/>
            <a:ext cx="19168238" cy="1442068"/>
          </a:xfrm>
        </p:spPr>
        <p:txBody>
          <a:bodyPr>
            <a:normAutofit/>
          </a:bodyPr>
          <a:lstStyle/>
          <a:p>
            <a:pPr algn="ctr"/>
            <a:r>
              <a:rPr lang="en-US" sz="7291" b="1" dirty="0"/>
              <a:t>What happens when you drill?</a:t>
            </a:r>
            <a:endParaRPr lang="en-US" sz="729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AE15E-396D-BF40-9940-83E719145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4543807" y="5661298"/>
            <a:ext cx="9445219" cy="58831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305C8-C4BC-1445-95D1-BAC666C0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9213" y="7278651"/>
            <a:ext cx="9445219" cy="5290123"/>
          </a:xfrm>
        </p:spPr>
        <p:txBody>
          <a:bodyPr>
            <a:normAutofit/>
          </a:bodyPr>
          <a:lstStyle/>
          <a:p>
            <a:r>
              <a:rPr lang="en-US" dirty="0"/>
              <a:t>Located at the bit</a:t>
            </a:r>
          </a:p>
          <a:p>
            <a:r>
              <a:rPr lang="en-US" dirty="0"/>
              <a:t>Azimuthal sensitivity up to </a:t>
            </a:r>
            <a:r>
              <a:rPr lang="en-US" u="sng" dirty="0"/>
              <a:t>4.8m</a:t>
            </a:r>
          </a:p>
          <a:p>
            <a:r>
              <a:rPr lang="en-US" dirty="0" err="1"/>
              <a:t>CLEVerEM</a:t>
            </a:r>
            <a:r>
              <a:rPr lang="en-US" dirty="0"/>
              <a:t> tool integrates </a:t>
            </a:r>
          </a:p>
          <a:p>
            <a:pPr lvl="1"/>
            <a:r>
              <a:rPr lang="en-US" dirty="0"/>
              <a:t>new data </a:t>
            </a:r>
            <a:endParaRPr lang="ru-RU" dirty="0"/>
          </a:p>
          <a:p>
            <a:pPr lvl="1"/>
            <a:r>
              <a:rPr lang="en-US" dirty="0"/>
              <a:t>into model realizations</a:t>
            </a:r>
            <a:endParaRPr lang="ru-RU" dirty="0"/>
          </a:p>
          <a:p>
            <a:pPr lvl="1"/>
            <a:r>
              <a:rPr lang="en-US" dirty="0"/>
              <a:t>via a systematic </a:t>
            </a:r>
            <a:r>
              <a:rPr lang="en-US" dirty="0" err="1"/>
              <a:t>EnKF</a:t>
            </a:r>
            <a:r>
              <a:rPr lang="en-US" dirty="0"/>
              <a:t> update</a:t>
            </a:r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3CBE1-99CF-402E-B246-274D4EDEC6A9}"/>
              </a:ext>
            </a:extLst>
          </p:cNvPr>
          <p:cNvSpPr/>
          <p:nvPr/>
        </p:nvSpPr>
        <p:spPr>
          <a:xfrm>
            <a:off x="5192172" y="3304104"/>
            <a:ext cx="8867236" cy="87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104" dirty="0" err="1">
                <a:latin typeface="+mj-lt"/>
              </a:rPr>
              <a:t>CLEVerEM</a:t>
            </a:r>
            <a:r>
              <a:rPr lang="en-US" sz="5104" dirty="0">
                <a:latin typeface="+mj-lt"/>
              </a:rPr>
              <a:t> tool </a:t>
            </a:r>
            <a:r>
              <a:rPr lang="en-US" sz="4375" dirty="0">
                <a:latin typeface="+mj-lt"/>
              </a:rPr>
              <a:t>reduces uncertainty</a:t>
            </a:r>
            <a:r>
              <a:rPr lang="en-US" sz="5104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2B4C-3869-4B8B-8AEC-1C837C05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 b="5697"/>
          <a:stretch/>
        </p:blipFill>
        <p:spPr>
          <a:xfrm>
            <a:off x="5179213" y="4348857"/>
            <a:ext cx="4722609" cy="2624883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6F4AA-DAED-4236-B890-47E146C2C17B}"/>
              </a:ext>
            </a:extLst>
          </p:cNvPr>
          <p:cNvCxnSpPr>
            <a:cxnSpLocks/>
          </p:cNvCxnSpPr>
          <p:nvPr/>
        </p:nvCxnSpPr>
        <p:spPr>
          <a:xfrm>
            <a:off x="7270557" y="5460253"/>
            <a:ext cx="0" cy="129510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DBF44-3897-4F39-B4A9-CD027E1B3375}"/>
              </a:ext>
            </a:extLst>
          </p:cNvPr>
          <p:cNvCxnSpPr>
            <a:cxnSpLocks/>
          </p:cNvCxnSpPr>
          <p:nvPr/>
        </p:nvCxnSpPr>
        <p:spPr>
          <a:xfrm>
            <a:off x="7226714" y="4257854"/>
            <a:ext cx="43843" cy="120239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48C27-AA6F-4EAE-9BB3-B2E045FD747B}"/>
              </a:ext>
            </a:extLst>
          </p:cNvPr>
          <p:cNvSpPr txBox="1"/>
          <p:nvPr/>
        </p:nvSpPr>
        <p:spPr>
          <a:xfrm>
            <a:off x="7248639" y="4559596"/>
            <a:ext cx="1053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5172B-2533-4787-9B57-0742F204690F}"/>
              </a:ext>
            </a:extLst>
          </p:cNvPr>
          <p:cNvSpPr txBox="1"/>
          <p:nvPr/>
        </p:nvSpPr>
        <p:spPr>
          <a:xfrm>
            <a:off x="7226715" y="5771181"/>
            <a:ext cx="1053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BEF9A-5652-493F-8B5E-BC2EADD3D94D}"/>
              </a:ext>
            </a:extLst>
          </p:cNvPr>
          <p:cNvSpPr/>
          <p:nvPr/>
        </p:nvSpPr>
        <p:spPr>
          <a:xfrm>
            <a:off x="-3057574" y="6879064"/>
            <a:ext cx="2347415" cy="14028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</p:spTree>
    <p:extLst>
      <p:ext uri="{BB962C8B-B14F-4D97-AF65-F5344CB8AC3E}">
        <p14:creationId xmlns:p14="http://schemas.microsoft.com/office/powerpoint/2010/main" val="5409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BA8CBF-7F55-4614-B6DC-D484838D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1239" y="1309163"/>
            <a:ext cx="8837991" cy="1250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78" y="1679406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75140" y="4367624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Change </a:t>
            </a:r>
            <a:br>
              <a:rPr lang="en-US" sz="3645" dirty="0"/>
            </a:br>
            <a:r>
              <a:rPr lang="en-US" sz="3645" dirty="0"/>
              <a:t>your plan ahead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69D3A5-3C55-4520-993C-D50802383566}"/>
              </a:ext>
            </a:extLst>
          </p:cNvPr>
          <p:cNvSpPr/>
          <p:nvPr/>
        </p:nvSpPr>
        <p:spPr>
          <a:xfrm>
            <a:off x="-6071710" y="9604054"/>
            <a:ext cx="10677308" cy="3527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3411E-C29D-46A7-9D0C-A4333882E192}"/>
              </a:ext>
            </a:extLst>
          </p:cNvPr>
          <p:cNvSpPr/>
          <p:nvPr/>
        </p:nvSpPr>
        <p:spPr>
          <a:xfrm>
            <a:off x="-6075936" y="10282405"/>
            <a:ext cx="10677308" cy="3527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</p:spTree>
    <p:extLst>
      <p:ext uri="{BB962C8B-B14F-4D97-AF65-F5344CB8AC3E}">
        <p14:creationId xmlns:p14="http://schemas.microsoft.com/office/powerpoint/2010/main" val="66201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BA8CBF-7F55-4614-B6DC-D484838D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1239" y="1309163"/>
            <a:ext cx="8837991" cy="1250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78" y="1679406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3581-834A-443C-8031-6A9C2604D422}"/>
              </a:ext>
            </a:extLst>
          </p:cNvPr>
          <p:cNvSpPr/>
          <p:nvPr/>
        </p:nvSpPr>
        <p:spPr>
          <a:xfrm>
            <a:off x="7575155" y="6391043"/>
            <a:ext cx="3338641" cy="65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5" dirty="0"/>
              <a:t>Evaluate  score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75140" y="4367624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Change </a:t>
            </a:r>
            <a:br>
              <a:rPr lang="en-US" sz="3645" dirty="0"/>
            </a:br>
            <a:r>
              <a:rPr lang="en-US" sz="3645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75140" y="7203151"/>
            <a:ext cx="3897184" cy="179253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9423731" y="6160157"/>
            <a:ext cx="0" cy="1042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69D3A5-3C55-4520-993C-D50802383566}"/>
              </a:ext>
            </a:extLst>
          </p:cNvPr>
          <p:cNvSpPr/>
          <p:nvPr/>
        </p:nvSpPr>
        <p:spPr>
          <a:xfrm>
            <a:off x="-6071710" y="9604054"/>
            <a:ext cx="10677308" cy="3527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63E72-A967-468E-AD6C-10C688BC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1236" y="9604054"/>
            <a:ext cx="8837990" cy="365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BA8CBF-7F55-4614-B6DC-D484838D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1239" y="1309163"/>
            <a:ext cx="8837991" cy="1250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78" y="1679406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75140" y="4367624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Change </a:t>
            </a:r>
            <a:br>
              <a:rPr lang="en-US" sz="3645" dirty="0"/>
            </a:br>
            <a:r>
              <a:rPr lang="en-US" sz="3645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75140" y="7203151"/>
            <a:ext cx="3897184" cy="179253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9423731" y="6160157"/>
            <a:ext cx="0" cy="1042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69D3A5-3C55-4520-993C-D50802383566}"/>
              </a:ext>
            </a:extLst>
          </p:cNvPr>
          <p:cNvSpPr/>
          <p:nvPr/>
        </p:nvSpPr>
        <p:spPr>
          <a:xfrm>
            <a:off x="-6071710" y="9604054"/>
            <a:ext cx="10677308" cy="3527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63E72-A967-468E-AD6C-10C688BC3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1236" y="9604054"/>
            <a:ext cx="8837990" cy="3654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-5131238" y="9604055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-1615457" y="9656719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1900330" y="9604057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-1439855" y="102395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2003536" y="10239597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-4960772" y="102372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114D47-96FD-4711-ADB5-CA3F4E52D3F1}"/>
              </a:ext>
            </a:extLst>
          </p:cNvPr>
          <p:cNvSpPr/>
          <p:nvPr/>
        </p:nvSpPr>
        <p:spPr>
          <a:xfrm>
            <a:off x="7575155" y="6391043"/>
            <a:ext cx="3338641" cy="65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5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350217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C465BF-118E-4C74-8045-BDF19B64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8218" y="1309163"/>
            <a:ext cx="8900686" cy="11949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78" y="1679406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75140" y="4367624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Change </a:t>
            </a:r>
            <a:br>
              <a:rPr lang="en-US" sz="3645" dirty="0"/>
            </a:br>
            <a:r>
              <a:rPr lang="en-US" sz="3645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75140" y="7203151"/>
            <a:ext cx="3897184" cy="179253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9423731" y="6160157"/>
            <a:ext cx="0" cy="1042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-5131238" y="9604055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-1615457" y="9656719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1900330" y="9604057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-1439855" y="102395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2003536" y="10239597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-4960772" y="102372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8415B0-FDAA-409B-8037-4AEE88EFF541}"/>
              </a:ext>
            </a:extLst>
          </p:cNvPr>
          <p:cNvSpPr/>
          <p:nvPr/>
        </p:nvSpPr>
        <p:spPr>
          <a:xfrm>
            <a:off x="7575155" y="6391043"/>
            <a:ext cx="3338641" cy="65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5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2831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D1F54-AFDB-4ECE-A5A7-89D48172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4096" y="1309163"/>
            <a:ext cx="8822081" cy="1250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78" y="1679406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75140" y="4367624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Change </a:t>
            </a:r>
            <a:br>
              <a:rPr lang="en-US" sz="3645" dirty="0"/>
            </a:br>
            <a:r>
              <a:rPr lang="en-US" sz="3645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75140" y="7203151"/>
            <a:ext cx="3897184" cy="179253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9423731" y="6160157"/>
            <a:ext cx="0" cy="1042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-5131238" y="9604055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-1615457" y="9656719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1900330" y="9604057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-1439855" y="102395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2003536" y="10239597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-4960772" y="102372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17945E-8D75-4DBF-9AEE-5F4622761C04}"/>
              </a:ext>
            </a:extLst>
          </p:cNvPr>
          <p:cNvSpPr/>
          <p:nvPr/>
        </p:nvSpPr>
        <p:spPr>
          <a:xfrm>
            <a:off x="7575155" y="6391043"/>
            <a:ext cx="3338641" cy="65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5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272728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D1F54-AFDB-4ECE-A5A7-89D48172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4096" y="1309163"/>
            <a:ext cx="8822081" cy="1250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978" y="1679406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7475140" y="4367624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Change </a:t>
            </a:r>
            <a:br>
              <a:rPr lang="en-US" sz="3645" dirty="0"/>
            </a:br>
            <a:r>
              <a:rPr lang="en-US" sz="3645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475140" y="7203151"/>
            <a:ext cx="3897184" cy="179253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9423731" y="6160157"/>
            <a:ext cx="0" cy="1042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-5131238" y="9604055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-1615457" y="9656719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1900330" y="9604057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-1439855" y="102395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2003536" y="10239597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-4960772" y="102372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DCE78-38B7-4EDF-9860-7531EE613DCE}"/>
              </a:ext>
            </a:extLst>
          </p:cNvPr>
          <p:cNvSpPr/>
          <p:nvPr/>
        </p:nvSpPr>
        <p:spPr>
          <a:xfrm>
            <a:off x="11598333" y="4639564"/>
            <a:ext cx="1405386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81" dirty="0"/>
              <a:t>re-plan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D30861AE-C1BC-4503-8F82-FDDF0F837F6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423731" y="8995682"/>
            <a:ext cx="0" cy="3457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0DC4F03F-123D-4824-9994-A2B30689C8CB}"/>
              </a:ext>
            </a:extLst>
          </p:cNvPr>
          <p:cNvSpPr/>
          <p:nvPr/>
        </p:nvSpPr>
        <p:spPr>
          <a:xfrm>
            <a:off x="7754401" y="9341395"/>
            <a:ext cx="3338660" cy="1789143"/>
          </a:xfrm>
          <a:prstGeom prst="flowChartDecision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6680" tIns="83340" rIns="166680" bIns="833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81" dirty="0"/>
              <a:t>Can do better?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8B407-9F71-4CF5-98C0-08D02870C7FC}"/>
              </a:ext>
            </a:extLst>
          </p:cNvPr>
          <p:cNvSpPr/>
          <p:nvPr/>
        </p:nvSpPr>
        <p:spPr>
          <a:xfrm>
            <a:off x="16250749" y="9604055"/>
            <a:ext cx="734753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81" dirty="0"/>
              <a:t>Yes</a:t>
            </a:r>
          </a:p>
        </p:txBody>
      </p: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75E2D276-6C2B-4411-A85A-93963C2A249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1093061" y="5263890"/>
            <a:ext cx="279263" cy="4972071"/>
          </a:xfrm>
          <a:prstGeom prst="bentConnector3">
            <a:avLst>
              <a:gd name="adj1" fmla="val 651748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21D62F01-0774-45CA-98E6-354ACDA97C7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423731" y="11130530"/>
            <a:ext cx="0" cy="5718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71E5C-484D-4627-840A-5F98836E5726}"/>
              </a:ext>
            </a:extLst>
          </p:cNvPr>
          <p:cNvSpPr/>
          <p:nvPr/>
        </p:nvSpPr>
        <p:spPr>
          <a:xfrm>
            <a:off x="9504790" y="11029130"/>
            <a:ext cx="676788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81" dirty="0"/>
              <a:t>No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A540C6-F54D-4359-A131-7FE27065AFCD}"/>
              </a:ext>
            </a:extLst>
          </p:cNvPr>
          <p:cNvSpPr/>
          <p:nvPr/>
        </p:nvSpPr>
        <p:spPr>
          <a:xfrm>
            <a:off x="7452112" y="11730802"/>
            <a:ext cx="3897184" cy="1140243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dirty="0"/>
              <a:t>Drill / Stop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AD069C-23EE-4F9F-B9B0-9231F998872E}"/>
              </a:ext>
            </a:extLst>
          </p:cNvPr>
          <p:cNvSpPr/>
          <p:nvPr/>
        </p:nvSpPr>
        <p:spPr>
          <a:xfrm>
            <a:off x="7575155" y="6391043"/>
            <a:ext cx="3338641" cy="653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5" dirty="0"/>
              <a:t>Evaluate  score</a:t>
            </a:r>
          </a:p>
        </p:txBody>
      </p:sp>
    </p:spTree>
    <p:extLst>
      <p:ext uri="{BB962C8B-B14F-4D97-AF65-F5344CB8AC3E}">
        <p14:creationId xmlns:p14="http://schemas.microsoft.com/office/powerpoint/2010/main" val="146052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6496E1-8651-C94D-A0FB-A0A2132D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Uncertainty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92AA6-110F-2B4A-B03D-66B2CACDBD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4643848" y="4391014"/>
            <a:ext cx="9445219" cy="583886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EB59A3-EE0A-554D-9E04-859DAFB9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9221" y="3197312"/>
            <a:ext cx="10295983" cy="8177754"/>
          </a:xfrm>
        </p:spPr>
        <p:txBody>
          <a:bodyPr/>
          <a:lstStyle/>
          <a:p>
            <a:r>
              <a:rPr lang="en-GB" dirty="0"/>
              <a:t>We represent uncertainty as an ensemble of realizations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AA5B3B-71E5-CC44-AB88-C5C19929257B}"/>
              </a:ext>
            </a:extLst>
          </p:cNvPr>
          <p:cNvGrpSpPr/>
          <p:nvPr/>
        </p:nvGrpSpPr>
        <p:grpSpPr>
          <a:xfrm>
            <a:off x="5040312" y="6879921"/>
            <a:ext cx="10125674" cy="5441384"/>
            <a:chOff x="158577" y="0"/>
            <a:chExt cx="11648892" cy="6238711"/>
          </a:xfrm>
          <a:effectLst/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535960-0404-7448-BA43-781099AF4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77" y="0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7A79D1-4861-3047-9CDC-7DEBBE32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6" y="331913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905280-FF8D-FA4A-8DDA-AC454B2F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295" y="663826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49AEA8-2067-624E-8430-AABD3E20C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6654" y="995739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AC6878-2066-2A40-9871-FD03BC8C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013" y="1327652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441DD1-A63B-AB46-BED4-278E959CE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372" y="1659565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942C6CB-CF4E-1A43-9D61-D242BD3F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731" y="1991478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BA8EDD-1698-754F-A601-C5256862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093" y="2323390"/>
              <a:ext cx="5563376" cy="39153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646A51EB-5A54-6943-9FFD-41646E98E3B4}"/>
              </a:ext>
            </a:extLst>
          </p:cNvPr>
          <p:cNvSpPr/>
          <p:nvPr/>
        </p:nvSpPr>
        <p:spPr>
          <a:xfrm rot="12437432">
            <a:off x="3112274" y="10454342"/>
            <a:ext cx="5367443" cy="1417972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D3222-B64A-FB42-A0C4-7F01B9D3F583}"/>
              </a:ext>
            </a:extLst>
          </p:cNvPr>
          <p:cNvSpPr txBox="1"/>
          <p:nvPr/>
        </p:nvSpPr>
        <p:spPr>
          <a:xfrm>
            <a:off x="-2666355" y="10790158"/>
            <a:ext cx="5338641" cy="877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04" dirty="0"/>
              <a:t>Overprint of all 120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A4F0D7-981C-4044-8FB7-E478A15BD9D1}"/>
              </a:ext>
            </a:extLst>
          </p:cNvPr>
          <p:cNvSpPr/>
          <p:nvPr/>
        </p:nvSpPr>
        <p:spPr>
          <a:xfrm>
            <a:off x="4801380" y="4710659"/>
            <a:ext cx="107733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4215" lvl="1" indent="-520853" algn="r">
              <a:buFont typeface="Arial" panose="020B0604020202020204" pitchFamily="34" charset="0"/>
              <a:buChar char="•"/>
            </a:pPr>
            <a:r>
              <a:rPr lang="en-GB" sz="4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Realizations have 2 sand layers</a:t>
            </a:r>
          </a:p>
          <a:p>
            <a:pPr marL="1354215" lvl="1" indent="-520853" algn="r">
              <a:buFont typeface="Arial" panose="020B0604020202020204" pitchFamily="34" charset="0"/>
              <a:buChar char="•"/>
            </a:pPr>
            <a:r>
              <a:rPr lang="en-GB" sz="4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Possible pinch-ins</a:t>
            </a:r>
          </a:p>
          <a:p>
            <a:pPr marL="1354215" lvl="1" indent="-520853" algn="r">
              <a:buFont typeface="Arial" panose="020B0604020202020204" pitchFamily="34" charset="0"/>
              <a:buChar char="•"/>
            </a:pPr>
            <a:r>
              <a:rPr lang="en-GB" sz="4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 contrast</a:t>
            </a:r>
          </a:p>
          <a:p>
            <a:pPr marL="1354215" lvl="1" indent="-520853" algn="r">
              <a:buFont typeface="Arial" panose="020B0604020202020204" pitchFamily="34" charset="0"/>
              <a:buChar char="•"/>
            </a:pPr>
            <a:r>
              <a:rPr lang="en-GB" sz="437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faults</a:t>
            </a:r>
          </a:p>
        </p:txBody>
      </p:sp>
    </p:spTree>
    <p:extLst>
      <p:ext uri="{BB962C8B-B14F-4D97-AF65-F5344CB8AC3E}">
        <p14:creationId xmlns:p14="http://schemas.microsoft.com/office/powerpoint/2010/main" val="207185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consists of turns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6D53D-3020-4390-8B6D-4A977E552E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4543807" y="5093714"/>
            <a:ext cx="9445219" cy="70183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34E51-C77D-44E5-BFA2-6F7C150D56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833" b="1" dirty="0"/>
              <a:t>Each turn:</a:t>
            </a:r>
            <a:r>
              <a:rPr lang="en-US" sz="5833" dirty="0"/>
              <a:t> </a:t>
            </a:r>
          </a:p>
          <a:p>
            <a:pPr marL="0" indent="0">
              <a:buNone/>
            </a:pPr>
            <a:endParaRPr lang="en-US" sz="2005" dirty="0"/>
          </a:p>
          <a:p>
            <a:pPr marL="0" indent="0">
              <a:buNone/>
            </a:pPr>
            <a:r>
              <a:rPr lang="en-US" sz="5833" dirty="0"/>
              <a:t>You can</a:t>
            </a:r>
          </a:p>
          <a:p>
            <a:r>
              <a:rPr lang="en-US" sz="5833" b="1" dirty="0"/>
              <a:t>Plan ahead </a:t>
            </a:r>
            <a:r>
              <a:rPr lang="en-US" sz="5833" dirty="0"/>
              <a:t>and re-plan</a:t>
            </a:r>
          </a:p>
          <a:p>
            <a:pPr marL="0" indent="0">
              <a:buNone/>
            </a:pPr>
            <a:endParaRPr lang="en-US" sz="2005" dirty="0"/>
          </a:p>
          <a:p>
            <a:pPr marL="0" indent="0">
              <a:buNone/>
            </a:pPr>
            <a:r>
              <a:rPr lang="en-US" sz="5833" dirty="0"/>
              <a:t>You must</a:t>
            </a:r>
          </a:p>
          <a:p>
            <a:r>
              <a:rPr lang="en-US" sz="5833" b="1" dirty="0"/>
              <a:t>Make decision</a:t>
            </a:r>
            <a:endParaRPr lang="en-US" sz="5833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A99156-077D-4FA8-A30D-7E6FD9E0EB90}"/>
              </a:ext>
            </a:extLst>
          </p:cNvPr>
          <p:cNvGrpSpPr/>
          <p:nvPr/>
        </p:nvGrpSpPr>
        <p:grpSpPr>
          <a:xfrm>
            <a:off x="13030097" y="6887429"/>
            <a:ext cx="1594335" cy="1570178"/>
            <a:chOff x="1404730" y="1470991"/>
            <a:chExt cx="874644" cy="8613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75D4CC-B922-4985-A72B-13CE41C123F5}"/>
                </a:ext>
              </a:extLst>
            </p:cNvPr>
            <p:cNvSpPr/>
            <p:nvPr/>
          </p:nvSpPr>
          <p:spPr>
            <a:xfrm>
              <a:off x="1404730" y="1470991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281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64226A-78F3-4253-965B-EECBB545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852" y="1698487"/>
              <a:ext cx="406400" cy="406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25917-D46A-4FFE-A2F5-C094D98A72C7}"/>
              </a:ext>
            </a:extLst>
          </p:cNvPr>
          <p:cNvGrpSpPr/>
          <p:nvPr/>
        </p:nvGrpSpPr>
        <p:grpSpPr>
          <a:xfrm>
            <a:off x="13030097" y="9333753"/>
            <a:ext cx="1594335" cy="1570178"/>
            <a:chOff x="1404730" y="2795104"/>
            <a:chExt cx="874644" cy="8613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F36A90-A524-40DB-B001-4B0DD213B3B0}"/>
                </a:ext>
              </a:extLst>
            </p:cNvPr>
            <p:cNvSpPr/>
            <p:nvPr/>
          </p:nvSpPr>
          <p:spPr>
            <a:xfrm>
              <a:off x="1404730" y="2795104"/>
              <a:ext cx="874644" cy="8613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281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494403-7164-4C8D-839F-8715A7F2A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8852" y="3022600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13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5ED046-5A24-4934-A571-59A71973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1238" y="3809368"/>
            <a:ext cx="9728632" cy="8888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D7214-FF6C-4078-9170-A73A20A7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3799" y="1974739"/>
            <a:ext cx="20019003" cy="2416287"/>
          </a:xfrm>
        </p:spPr>
        <p:txBody>
          <a:bodyPr/>
          <a:lstStyle/>
          <a:p>
            <a:pPr algn="r"/>
            <a:r>
              <a:rPr lang="en-US" dirty="0"/>
              <a:t>How to </a:t>
            </a:r>
            <a:r>
              <a:rPr lang="en-US" b="1" dirty="0"/>
              <a:t>plan ahead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F58FB-8607-4AD6-9C7C-E1BC3E179B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5161872" y="3809368"/>
            <a:ext cx="9759267" cy="8759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EAFE7-E60B-4393-92E3-2346EE8468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</a:t>
            </a:r>
            <a:r>
              <a:rPr lang="en-US" dirty="0">
                <a:sym typeface="Wingdings" panose="05000000000000000000" pitchFamily="2" charset="2"/>
              </a:rPr>
              <a:t> Move the selection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5833" dirty="0">
                <a:latin typeface="+mj-lt"/>
              </a:rPr>
              <a:t>For selected point</a:t>
            </a:r>
          </a:p>
          <a:p>
            <a:r>
              <a:rPr lang="en-US" dirty="0"/>
              <a:t>Change dip with Slider</a:t>
            </a:r>
          </a:p>
          <a:p>
            <a:r>
              <a:rPr lang="en-US" dirty="0"/>
              <a:t>Plan stop if needed with Button</a:t>
            </a:r>
          </a:p>
          <a:p>
            <a:pPr lvl="1"/>
            <a:r>
              <a:rPr lang="en-US" dirty="0"/>
              <a:t>cut the rest of the well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D9428-D7B3-43DC-A55F-479FD3697352}"/>
              </a:ext>
            </a:extLst>
          </p:cNvPr>
          <p:cNvSpPr/>
          <p:nvPr/>
        </p:nvSpPr>
        <p:spPr>
          <a:xfrm>
            <a:off x="-4695231" y="10973368"/>
            <a:ext cx="596638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81" b="1" dirty="0">
                <a:sym typeface="Wingdings" panose="05000000000000000000" pitchFamily="2" charset="2"/>
              </a:rPr>
              <a:t></a:t>
            </a:r>
            <a:endParaRPr lang="en-US" sz="3281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92B3F-D3EA-40E1-958A-25850E811143}"/>
              </a:ext>
            </a:extLst>
          </p:cNvPr>
          <p:cNvSpPr/>
          <p:nvPr/>
        </p:nvSpPr>
        <p:spPr>
          <a:xfrm>
            <a:off x="3561261" y="10973369"/>
            <a:ext cx="596638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81" b="1" dirty="0">
                <a:sym typeface="Wingdings" panose="05000000000000000000" pitchFamily="2" charset="2"/>
              </a:rPr>
              <a:t></a:t>
            </a:r>
            <a:endParaRPr lang="en-US" sz="3281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B378B-0BA3-4988-B567-F9141433EE1A}"/>
              </a:ext>
            </a:extLst>
          </p:cNvPr>
          <p:cNvSpPr txBox="1"/>
          <p:nvPr/>
        </p:nvSpPr>
        <p:spPr>
          <a:xfrm>
            <a:off x="3401714" y="12232156"/>
            <a:ext cx="1040670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build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C23D3-0CCF-4DCB-9143-D9452FFAE9B4}"/>
              </a:ext>
            </a:extLst>
          </p:cNvPr>
          <p:cNvSpPr txBox="1"/>
          <p:nvPr/>
        </p:nvSpPr>
        <p:spPr>
          <a:xfrm>
            <a:off x="-5155221" y="12225557"/>
            <a:ext cx="988989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drop</a:t>
            </a:r>
          </a:p>
        </p:txBody>
      </p:sp>
      <p:pic>
        <p:nvPicPr>
          <p:cNvPr id="1026" name="Picture 2" descr="Image result for stop sign">
            <a:extLst>
              <a:ext uri="{FF2B5EF4-FFF2-40B4-BE49-F238E27FC236}">
                <a16:creationId xmlns:a16="http://schemas.microsoft.com/office/drawing/2014/main" id="{3C660B01-E67A-41FE-ADDA-DBEA1E50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1" y="11073840"/>
            <a:ext cx="472286" cy="47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D03321-95FE-42FB-AC13-D948A63D4E80}"/>
              </a:ext>
            </a:extLst>
          </p:cNvPr>
          <p:cNvSpPr txBox="1"/>
          <p:nvPr/>
        </p:nvSpPr>
        <p:spPr>
          <a:xfrm>
            <a:off x="-849860" y="12225557"/>
            <a:ext cx="1135247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81" dirty="0"/>
              <a:t>+/- 2°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46FCD-C9A5-4B01-84BB-415BC0622060}"/>
              </a:ext>
            </a:extLst>
          </p:cNvPr>
          <p:cNvSpPr txBox="1"/>
          <p:nvPr/>
        </p:nvSpPr>
        <p:spPr>
          <a:xfrm>
            <a:off x="-203853" y="4760180"/>
            <a:ext cx="2637260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81" dirty="0">
                <a:solidFill>
                  <a:schemeClr val="bg1"/>
                </a:solidFill>
              </a:rPr>
              <a:t>90° is the limit</a:t>
            </a:r>
          </a:p>
        </p:txBody>
      </p:sp>
    </p:spTree>
    <p:extLst>
      <p:ext uri="{BB962C8B-B14F-4D97-AF65-F5344CB8AC3E}">
        <p14:creationId xmlns:p14="http://schemas.microsoft.com/office/powerpoint/2010/main" val="24092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/>
      <p:bldP spid="8" grpId="0" uiExpand="1"/>
      <p:bldP spid="10" grpId="0" uiExpand="1"/>
      <p:bldP spid="11" grpId="0" uiExpand="1"/>
      <p:bldP spid="14" grpId="0" uiExpand="1"/>
      <p:bldP spid="17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D1EF1-B904-4F55-A800-398EFCE2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1238" y="3003921"/>
            <a:ext cx="9957231" cy="959816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18531D-2FD2-4224-9A98-35F74498EA17}"/>
              </a:ext>
            </a:extLst>
          </p:cNvPr>
          <p:cNvSpPr/>
          <p:nvPr/>
        </p:nvSpPr>
        <p:spPr>
          <a:xfrm>
            <a:off x="1457225" y="11025444"/>
            <a:ext cx="3922380" cy="649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4ADBF0-585A-461F-8E3E-05D99483A609}"/>
              </a:ext>
            </a:extLst>
          </p:cNvPr>
          <p:cNvSpPr/>
          <p:nvPr/>
        </p:nvSpPr>
        <p:spPr>
          <a:xfrm>
            <a:off x="-5728302" y="11025446"/>
            <a:ext cx="3922380" cy="817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3800" y="1974739"/>
            <a:ext cx="19983669" cy="241628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For each turn </a:t>
            </a:r>
            <a:r>
              <a:rPr lang="en-US" b="1" dirty="0"/>
              <a:t>Make decision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34E51-C77D-44E5-BFA2-6F7C150D5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3887" y="4494795"/>
            <a:ext cx="10295983" cy="79317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833" b="1" dirty="0"/>
          </a:p>
          <a:p>
            <a:pPr marL="0" indent="0">
              <a:buNone/>
            </a:pPr>
            <a:endParaRPr lang="en-US" sz="5833" b="1" dirty="0"/>
          </a:p>
          <a:p>
            <a:pPr marL="0" indent="0">
              <a:buNone/>
            </a:pPr>
            <a:r>
              <a:rPr lang="en-US" sz="5833" b="1" dirty="0"/>
              <a:t>How? </a:t>
            </a:r>
          </a:p>
          <a:p>
            <a:pPr marL="0" indent="0">
              <a:buNone/>
            </a:pPr>
            <a:r>
              <a:rPr lang="en-US" sz="5833" dirty="0">
                <a:solidFill>
                  <a:schemeClr val="dk1"/>
                </a:solidFill>
                <a:latin typeface="+mj-lt"/>
              </a:rPr>
              <a:t>For </a:t>
            </a:r>
            <a:r>
              <a:rPr lang="en-US" sz="5833" u="sng" dirty="0">
                <a:solidFill>
                  <a:schemeClr val="dk1"/>
                </a:solidFill>
                <a:latin typeface="+mj-lt"/>
              </a:rPr>
              <a:t>next</a:t>
            </a:r>
            <a:r>
              <a:rPr lang="en-US" sz="5833" dirty="0">
                <a:solidFill>
                  <a:schemeClr val="dk1"/>
                </a:solidFill>
                <a:latin typeface="+mj-lt"/>
              </a:rPr>
              <a:t> point</a:t>
            </a:r>
          </a:p>
          <a:p>
            <a:pPr marL="833360" lvl="1" indent="0">
              <a:buNone/>
            </a:pPr>
            <a:r>
              <a:rPr lang="en-US" sz="5104" b="1" dirty="0"/>
              <a:t>	Steer</a:t>
            </a:r>
            <a:r>
              <a:rPr lang="en-US" sz="5104" dirty="0"/>
              <a:t> with the slider</a:t>
            </a:r>
          </a:p>
          <a:p>
            <a:pPr marL="833360" lvl="1" indent="0">
              <a:buNone/>
            </a:pPr>
            <a:r>
              <a:rPr lang="en-US" sz="5104" dirty="0"/>
              <a:t>	or</a:t>
            </a:r>
          </a:p>
          <a:p>
            <a:pPr marL="833360" lvl="1" indent="0">
              <a:buNone/>
            </a:pPr>
            <a:r>
              <a:rPr lang="en-US" sz="5104" b="1" dirty="0"/>
              <a:t>	Stop</a:t>
            </a:r>
            <a:r>
              <a:rPr lang="en-US" sz="5104" dirty="0"/>
              <a:t> with the button</a:t>
            </a:r>
          </a:p>
          <a:p>
            <a:pPr marL="833360" lvl="1" indent="0">
              <a:buNone/>
            </a:pPr>
            <a:r>
              <a:rPr lang="en-US" sz="5104" dirty="0"/>
              <a:t>	then</a:t>
            </a:r>
          </a:p>
          <a:p>
            <a:pPr marL="833360" lvl="1" indent="0">
              <a:buNone/>
            </a:pPr>
            <a:r>
              <a:rPr lang="en-US" sz="5104" b="1" dirty="0"/>
              <a:t>	Finalize</a:t>
            </a:r>
            <a:r>
              <a:rPr lang="en-US" sz="5104" dirty="0"/>
              <a:t> the decision</a:t>
            </a:r>
          </a:p>
          <a:p>
            <a:pPr marL="1666725" lvl="1" indent="-833360">
              <a:buFont typeface="+mj-lt"/>
              <a:buAutoNum type="arabicPeriod"/>
            </a:pPr>
            <a:endParaRPr lang="en-US" sz="5104" dirty="0"/>
          </a:p>
          <a:p>
            <a:pPr marL="1666725" lvl="1" indent="-833360">
              <a:buFont typeface="+mj-lt"/>
              <a:buAutoNum type="arabicPeriod"/>
            </a:pPr>
            <a:endParaRPr lang="en-US" sz="5104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A54248-3C1A-4689-B1A1-B2C6548A4750}"/>
              </a:ext>
            </a:extLst>
          </p:cNvPr>
          <p:cNvSpPr/>
          <p:nvPr/>
        </p:nvSpPr>
        <p:spPr>
          <a:xfrm>
            <a:off x="-5055869" y="11931593"/>
            <a:ext cx="841590" cy="817486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b="1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005E70-8F43-4B39-83CA-499A604F649E}"/>
              </a:ext>
            </a:extLst>
          </p:cNvPr>
          <p:cNvSpPr/>
          <p:nvPr/>
        </p:nvSpPr>
        <p:spPr>
          <a:xfrm>
            <a:off x="-2647512" y="11025444"/>
            <a:ext cx="841590" cy="817486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b="1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B3D3EE-1FEA-4593-9D55-9C57001CE07A}"/>
              </a:ext>
            </a:extLst>
          </p:cNvPr>
          <p:cNvSpPr/>
          <p:nvPr/>
        </p:nvSpPr>
        <p:spPr>
          <a:xfrm>
            <a:off x="-3540107" y="2929413"/>
            <a:ext cx="841590" cy="817486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b="1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182A25A-5A97-40C2-BA88-162E1044DE4F}"/>
              </a:ext>
            </a:extLst>
          </p:cNvPr>
          <p:cNvSpPr/>
          <p:nvPr/>
        </p:nvSpPr>
        <p:spPr>
          <a:xfrm>
            <a:off x="5911900" y="8158675"/>
            <a:ext cx="841590" cy="817486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b="1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290DE9-B4E6-4D8B-BEDF-6CA82D6BB3A9}"/>
              </a:ext>
            </a:extLst>
          </p:cNvPr>
          <p:cNvSpPr/>
          <p:nvPr/>
        </p:nvSpPr>
        <p:spPr>
          <a:xfrm>
            <a:off x="5911900" y="9652634"/>
            <a:ext cx="841590" cy="817486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b="1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12C81C-5DCB-40A0-9249-5A1ED7178098}"/>
              </a:ext>
            </a:extLst>
          </p:cNvPr>
          <p:cNvSpPr/>
          <p:nvPr/>
        </p:nvSpPr>
        <p:spPr>
          <a:xfrm>
            <a:off x="5911900" y="11140315"/>
            <a:ext cx="841590" cy="817486"/>
          </a:xfrm>
          <a:prstGeom prst="ellipse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5" b="1" dirty="0"/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D4DBCF-DD65-470D-B2EC-117F04922884}"/>
              </a:ext>
            </a:extLst>
          </p:cNvPr>
          <p:cNvSpPr/>
          <p:nvPr/>
        </p:nvSpPr>
        <p:spPr>
          <a:xfrm>
            <a:off x="5470880" y="4818064"/>
            <a:ext cx="9968992" cy="87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104" dirty="0"/>
              <a:t>or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559C23-7A46-4992-B8D0-78228F145AD3}"/>
              </a:ext>
            </a:extLst>
          </p:cNvPr>
          <p:cNvSpPr/>
          <p:nvPr/>
        </p:nvSpPr>
        <p:spPr>
          <a:xfrm>
            <a:off x="5302198" y="4398676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104" dirty="0">
                <a:latin typeface="+mj-lt"/>
              </a:rPr>
              <a:t>direction</a:t>
            </a:r>
            <a:br>
              <a:rPr lang="en-US" sz="5104" dirty="0">
                <a:latin typeface="+mj-lt"/>
              </a:rPr>
            </a:br>
            <a:r>
              <a:rPr lang="en-US" sz="5104" dirty="0">
                <a:latin typeface="+mj-lt"/>
              </a:rPr>
              <a:t> to </a:t>
            </a:r>
            <a:r>
              <a:rPr lang="en-US" sz="5104" b="1" dirty="0"/>
              <a:t>drill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98EB09-1438-41A8-A88F-7394F02B6C8E}"/>
              </a:ext>
            </a:extLst>
          </p:cNvPr>
          <p:cNvSpPr/>
          <p:nvPr/>
        </p:nvSpPr>
        <p:spPr>
          <a:xfrm>
            <a:off x="11598158" y="4398668"/>
            <a:ext cx="3897184" cy="179253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104" dirty="0">
                <a:latin typeface="+mj-lt"/>
              </a:rPr>
              <a:t>to </a:t>
            </a:r>
            <a:r>
              <a:rPr lang="en-US" sz="5104" b="1" dirty="0"/>
              <a:t>stop</a:t>
            </a:r>
          </a:p>
          <a:p>
            <a:pPr algn="ctr"/>
            <a:r>
              <a:rPr lang="en-US" sz="5104" dirty="0">
                <a:latin typeface="+mj-lt"/>
              </a:rPr>
              <a:t>drilling</a:t>
            </a:r>
          </a:p>
        </p:txBody>
      </p:sp>
    </p:spTree>
    <p:extLst>
      <p:ext uri="{BB962C8B-B14F-4D97-AF65-F5344CB8AC3E}">
        <p14:creationId xmlns:p14="http://schemas.microsoft.com/office/powerpoint/2010/main" val="31148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FD1F54-AFDB-4ECE-A5A7-89D48172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4096" y="1309163"/>
            <a:ext cx="8822081" cy="1250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BF16-6B50-4DA9-82D5-3381CD89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691" y="1610927"/>
            <a:ext cx="10501506" cy="2416287"/>
          </a:xfrm>
        </p:spPr>
        <p:txBody>
          <a:bodyPr>
            <a:normAutofit/>
          </a:bodyPr>
          <a:lstStyle/>
          <a:p>
            <a:pPr algn="ctr"/>
            <a:r>
              <a:rPr lang="en-US" sz="6562" b="1" dirty="0"/>
              <a:t>To get the best score </a:t>
            </a:r>
            <a:br>
              <a:rPr lang="en-US" sz="6562" b="1" dirty="0"/>
            </a:br>
            <a:r>
              <a:rPr lang="en-US" sz="6562" b="1" dirty="0"/>
              <a:t>make informed decisions</a:t>
            </a:r>
            <a:endParaRPr lang="en-US" sz="6562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B8E04-D593-4092-B52A-58D55C320D6E}"/>
              </a:ext>
            </a:extLst>
          </p:cNvPr>
          <p:cNvSpPr/>
          <p:nvPr/>
        </p:nvSpPr>
        <p:spPr>
          <a:xfrm>
            <a:off x="8286749" y="4195075"/>
            <a:ext cx="3897184" cy="196508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375" dirty="0"/>
              <a:t>Change </a:t>
            </a:r>
            <a:br>
              <a:rPr lang="en-US" sz="4375" dirty="0"/>
            </a:br>
            <a:r>
              <a:rPr lang="en-US" sz="4375" dirty="0"/>
              <a:t>your plan ahead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EE05A4-01A8-4CF3-94C1-B4E9868E0204}"/>
              </a:ext>
            </a:extLst>
          </p:cNvPr>
          <p:cNvSpPr/>
          <p:nvPr/>
        </p:nvSpPr>
        <p:spPr>
          <a:xfrm>
            <a:off x="7838938" y="7203151"/>
            <a:ext cx="4792807" cy="1792537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375" dirty="0"/>
              <a:t>New distribution</a:t>
            </a:r>
          </a:p>
        </p:txBody>
      </p:sp>
      <p:cxnSp>
        <p:nvCxnSpPr>
          <p:cNvPr id="34" name="Straight Arrow Connector 13">
            <a:extLst>
              <a:ext uri="{FF2B5EF4-FFF2-40B4-BE49-F238E27FC236}">
                <a16:creationId xmlns:a16="http://schemas.microsoft.com/office/drawing/2014/main" id="{44513A91-B950-4F3F-9A74-193873730379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0235339" y="6160163"/>
            <a:ext cx="0" cy="10429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BDBBE9-DD84-4445-8446-4FD4DC632100}"/>
              </a:ext>
            </a:extLst>
          </p:cNvPr>
          <p:cNvSpPr txBox="1"/>
          <p:nvPr/>
        </p:nvSpPr>
        <p:spPr>
          <a:xfrm>
            <a:off x="-5131238" y="9604055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BF5EE-3F60-4CB1-BF19-2B9544C71939}"/>
              </a:ext>
            </a:extLst>
          </p:cNvPr>
          <p:cNvSpPr txBox="1"/>
          <p:nvPr/>
        </p:nvSpPr>
        <p:spPr>
          <a:xfrm>
            <a:off x="-1615457" y="9656719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B3C60-3202-4D1C-882E-E973D47574AC}"/>
              </a:ext>
            </a:extLst>
          </p:cNvPr>
          <p:cNvSpPr txBox="1"/>
          <p:nvPr/>
        </p:nvSpPr>
        <p:spPr>
          <a:xfrm>
            <a:off x="1900330" y="9604057"/>
            <a:ext cx="82907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/>
              <a:t>P90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7D31D83-C5D2-4ED6-9973-E773B06A2992}"/>
              </a:ext>
            </a:extLst>
          </p:cNvPr>
          <p:cNvSpPr/>
          <p:nvPr/>
        </p:nvSpPr>
        <p:spPr>
          <a:xfrm>
            <a:off x="-1439855" y="102395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C05FB4-AF68-43C0-8D05-BCD013E3D45B}"/>
              </a:ext>
            </a:extLst>
          </p:cNvPr>
          <p:cNvSpPr/>
          <p:nvPr/>
        </p:nvSpPr>
        <p:spPr>
          <a:xfrm>
            <a:off x="2003536" y="10239597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52E05F-EACF-4470-87CD-DC8B96778D6F}"/>
              </a:ext>
            </a:extLst>
          </p:cNvPr>
          <p:cNvSpPr/>
          <p:nvPr/>
        </p:nvSpPr>
        <p:spPr>
          <a:xfrm>
            <a:off x="-4960772" y="10237291"/>
            <a:ext cx="638530" cy="353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DCE78-38B7-4EDF-9860-7531EE613DCE}"/>
              </a:ext>
            </a:extLst>
          </p:cNvPr>
          <p:cNvSpPr/>
          <p:nvPr/>
        </p:nvSpPr>
        <p:spPr>
          <a:xfrm>
            <a:off x="12709162" y="4346811"/>
            <a:ext cx="1810752" cy="765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375" dirty="0"/>
              <a:t>re-plan</a:t>
            </a:r>
          </a:p>
        </p:txBody>
      </p: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D30861AE-C1BC-4503-8F82-FDDF0F837F69}"/>
              </a:ext>
            </a:extLst>
          </p:cNvPr>
          <p:cNvCxnSpPr>
            <a:cxnSpLocks/>
            <a:stCxn id="33" idx="4"/>
            <a:endCxn id="19" idx="0"/>
          </p:cNvCxnSpPr>
          <p:nvPr/>
        </p:nvCxnSpPr>
        <p:spPr>
          <a:xfrm>
            <a:off x="10235339" y="8995682"/>
            <a:ext cx="0" cy="3457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0DC4F03F-123D-4824-9994-A2B30689C8CB}"/>
              </a:ext>
            </a:extLst>
          </p:cNvPr>
          <p:cNvSpPr/>
          <p:nvPr/>
        </p:nvSpPr>
        <p:spPr>
          <a:xfrm>
            <a:off x="8075987" y="9341395"/>
            <a:ext cx="4318705" cy="1789143"/>
          </a:xfrm>
          <a:prstGeom prst="flowChartDecision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66680" tIns="83340" rIns="166680" bIns="833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375" dirty="0"/>
              <a:t>Can do better?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8B407-9F71-4CF5-98C0-08D02870C7FC}"/>
              </a:ext>
            </a:extLst>
          </p:cNvPr>
          <p:cNvSpPr/>
          <p:nvPr/>
        </p:nvSpPr>
        <p:spPr>
          <a:xfrm>
            <a:off x="12353429" y="9488409"/>
            <a:ext cx="917046" cy="765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375" dirty="0"/>
              <a:t>Yes</a:t>
            </a:r>
          </a:p>
        </p:txBody>
      </p: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75E2D276-6C2B-4411-A85A-93963C2A249B}"/>
              </a:ext>
            </a:extLst>
          </p:cNvPr>
          <p:cNvCxnSpPr>
            <a:cxnSpLocks/>
            <a:stCxn id="19" idx="3"/>
            <a:endCxn id="29" idx="3"/>
          </p:cNvCxnSpPr>
          <p:nvPr/>
        </p:nvCxnSpPr>
        <p:spPr>
          <a:xfrm flipH="1" flipV="1">
            <a:off x="12183932" y="5177615"/>
            <a:ext cx="210760" cy="5058344"/>
          </a:xfrm>
          <a:prstGeom prst="bentConnector3">
            <a:avLst>
              <a:gd name="adj1" fmla="val -1201488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21D62F01-0774-45CA-98E6-354ACDA97C73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10235339" y="11130530"/>
            <a:ext cx="0" cy="8979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71E5C-484D-4627-840A-5F98836E5726}"/>
              </a:ext>
            </a:extLst>
          </p:cNvPr>
          <p:cNvSpPr/>
          <p:nvPr/>
        </p:nvSpPr>
        <p:spPr>
          <a:xfrm>
            <a:off x="16130627" y="11130530"/>
            <a:ext cx="843501" cy="765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375" dirty="0"/>
              <a:t>No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A540C6-F54D-4359-A131-7FE27065AFCD}"/>
              </a:ext>
            </a:extLst>
          </p:cNvPr>
          <p:cNvSpPr/>
          <p:nvPr/>
        </p:nvSpPr>
        <p:spPr>
          <a:xfrm>
            <a:off x="8286749" y="12028500"/>
            <a:ext cx="3897184" cy="1140243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375" dirty="0"/>
              <a:t>Drill / Stop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AD069C-23EE-4F9F-B9B0-9231F998872E}"/>
              </a:ext>
            </a:extLst>
          </p:cNvPr>
          <p:cNvSpPr/>
          <p:nvPr/>
        </p:nvSpPr>
        <p:spPr>
          <a:xfrm>
            <a:off x="7987173" y="6262223"/>
            <a:ext cx="4030848" cy="76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75" dirty="0"/>
              <a:t>Evaluate 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8F4B1-FA74-48FE-9D51-C50661FA5B79}"/>
              </a:ext>
            </a:extLst>
          </p:cNvPr>
          <p:cNvSpPr/>
          <p:nvPr/>
        </p:nvSpPr>
        <p:spPr>
          <a:xfrm>
            <a:off x="-3027435" y="13136955"/>
            <a:ext cx="4588758" cy="67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81" dirty="0"/>
              <a:t>EVALUATE</a:t>
            </a:r>
          </a:p>
        </p:txBody>
      </p:sp>
      <p:sp>
        <p:nvSpPr>
          <p:cNvPr id="27" name="Striped Right Arrow 18">
            <a:extLst>
              <a:ext uri="{FF2B5EF4-FFF2-40B4-BE49-F238E27FC236}">
                <a16:creationId xmlns:a16="http://schemas.microsoft.com/office/drawing/2014/main" id="{261DE230-49BA-40E4-8129-27C750CE8C0F}"/>
              </a:ext>
            </a:extLst>
          </p:cNvPr>
          <p:cNvSpPr/>
          <p:nvPr/>
        </p:nvSpPr>
        <p:spPr>
          <a:xfrm rot="8802204">
            <a:off x="3380691" y="8896714"/>
            <a:ext cx="4637567" cy="1417972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81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AB61250-F3A2-4D5C-8416-F73F1884B52D}"/>
              </a:ext>
            </a:extLst>
          </p:cNvPr>
          <p:cNvSpPr/>
          <p:nvPr/>
        </p:nvSpPr>
        <p:spPr>
          <a:xfrm>
            <a:off x="3677993" y="11471249"/>
            <a:ext cx="3629080" cy="2338938"/>
          </a:xfrm>
          <a:prstGeom prst="wedgeRectCallout">
            <a:avLst>
              <a:gd name="adj1" fmla="val -116473"/>
              <a:gd name="adj2" fmla="val -412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75" dirty="0"/>
              <a:t>! Click a bar to see subset of realizations</a:t>
            </a:r>
          </a:p>
        </p:txBody>
      </p:sp>
    </p:spTree>
    <p:extLst>
      <p:ext uri="{BB962C8B-B14F-4D97-AF65-F5344CB8AC3E}">
        <p14:creationId xmlns:p14="http://schemas.microsoft.com/office/powerpoint/2010/main" val="3798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4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4BC8-0C5A-CE4E-A21A-B6AD654F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3807" y="1974736"/>
            <a:ext cx="19168238" cy="1442068"/>
          </a:xfrm>
        </p:spPr>
        <p:txBody>
          <a:bodyPr>
            <a:normAutofit/>
          </a:bodyPr>
          <a:lstStyle/>
          <a:p>
            <a:pPr algn="ctr"/>
            <a:r>
              <a:rPr lang="en-US" sz="7291" b="1" dirty="0"/>
              <a:t>What happens when you drill?</a:t>
            </a:r>
            <a:endParaRPr lang="en-US" sz="729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AE15E-396D-BF40-9940-83E719145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4543807" y="5661298"/>
            <a:ext cx="9445219" cy="58831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305C8-C4BC-1445-95D1-BAC666C0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9213" y="7278651"/>
            <a:ext cx="9445219" cy="5290123"/>
          </a:xfrm>
        </p:spPr>
        <p:txBody>
          <a:bodyPr>
            <a:normAutofit/>
          </a:bodyPr>
          <a:lstStyle/>
          <a:p>
            <a:r>
              <a:rPr lang="en-US" dirty="0"/>
              <a:t>Located at the bit</a:t>
            </a:r>
          </a:p>
          <a:p>
            <a:r>
              <a:rPr lang="en-US" dirty="0"/>
              <a:t>Azimuthal sensitivity up to </a:t>
            </a:r>
            <a:r>
              <a:rPr lang="en-US" u="sng" dirty="0"/>
              <a:t>4.8m</a:t>
            </a:r>
          </a:p>
          <a:p>
            <a:r>
              <a:rPr lang="en-US" dirty="0" err="1"/>
              <a:t>CLEVerEM</a:t>
            </a:r>
            <a:r>
              <a:rPr lang="en-US" dirty="0"/>
              <a:t> tool integrates </a:t>
            </a:r>
          </a:p>
          <a:p>
            <a:pPr lvl="1"/>
            <a:r>
              <a:rPr lang="en-US" dirty="0"/>
              <a:t>new data </a:t>
            </a:r>
            <a:endParaRPr lang="ru-RU" dirty="0"/>
          </a:p>
          <a:p>
            <a:pPr lvl="1"/>
            <a:r>
              <a:rPr lang="en-US" dirty="0"/>
              <a:t>into model realizations</a:t>
            </a:r>
            <a:endParaRPr lang="ru-RU" dirty="0"/>
          </a:p>
          <a:p>
            <a:pPr lvl="1"/>
            <a:r>
              <a:rPr lang="en-US" dirty="0"/>
              <a:t>via a systematic </a:t>
            </a:r>
            <a:r>
              <a:rPr lang="en-US" dirty="0" err="1"/>
              <a:t>EnKF</a:t>
            </a:r>
            <a:r>
              <a:rPr lang="en-US" dirty="0"/>
              <a:t> update</a:t>
            </a:r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3CBE1-99CF-402E-B246-274D4EDEC6A9}"/>
              </a:ext>
            </a:extLst>
          </p:cNvPr>
          <p:cNvSpPr/>
          <p:nvPr/>
        </p:nvSpPr>
        <p:spPr>
          <a:xfrm>
            <a:off x="5341526" y="3281406"/>
            <a:ext cx="9440534" cy="87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104" dirty="0" err="1">
                <a:latin typeface="+mj-lt"/>
              </a:rPr>
              <a:t>CLEVerEM</a:t>
            </a:r>
            <a:r>
              <a:rPr lang="en-US" sz="5104" dirty="0">
                <a:latin typeface="+mj-lt"/>
              </a:rPr>
              <a:t> tool reduces uncertainty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2B4C-3869-4B8B-8AEC-1C837C05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 b="5697"/>
          <a:stretch/>
        </p:blipFill>
        <p:spPr>
          <a:xfrm>
            <a:off x="5179213" y="4348857"/>
            <a:ext cx="4722609" cy="26248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6F4AA-DAED-4236-B890-47E146C2C17B}"/>
              </a:ext>
            </a:extLst>
          </p:cNvPr>
          <p:cNvCxnSpPr>
            <a:cxnSpLocks/>
          </p:cNvCxnSpPr>
          <p:nvPr/>
        </p:nvCxnSpPr>
        <p:spPr>
          <a:xfrm>
            <a:off x="7270557" y="5460253"/>
            <a:ext cx="0" cy="129510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DBF44-3897-4F39-B4A9-CD027E1B3375}"/>
              </a:ext>
            </a:extLst>
          </p:cNvPr>
          <p:cNvCxnSpPr>
            <a:cxnSpLocks/>
          </p:cNvCxnSpPr>
          <p:nvPr/>
        </p:nvCxnSpPr>
        <p:spPr>
          <a:xfrm>
            <a:off x="7226714" y="4257854"/>
            <a:ext cx="43843" cy="120239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48C27-AA6F-4EAE-9BB3-B2E045FD747B}"/>
              </a:ext>
            </a:extLst>
          </p:cNvPr>
          <p:cNvSpPr txBox="1"/>
          <p:nvPr/>
        </p:nvSpPr>
        <p:spPr>
          <a:xfrm>
            <a:off x="7248639" y="4559596"/>
            <a:ext cx="1053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5172B-2533-4787-9B57-0742F204690F}"/>
              </a:ext>
            </a:extLst>
          </p:cNvPr>
          <p:cNvSpPr txBox="1"/>
          <p:nvPr/>
        </p:nvSpPr>
        <p:spPr>
          <a:xfrm>
            <a:off x="7226715" y="5771181"/>
            <a:ext cx="1053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4.8m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375F81B-62A2-41FF-B94C-7A3C5A36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43807" y="5662707"/>
            <a:ext cx="9445219" cy="58803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55E7AE-A2DA-4074-A2B8-AFCB06EA7E64}"/>
              </a:ext>
            </a:extLst>
          </p:cNvPr>
          <p:cNvSpPr txBox="1"/>
          <p:nvPr/>
        </p:nvSpPr>
        <p:spPr>
          <a:xfrm>
            <a:off x="-2569545" y="6248159"/>
            <a:ext cx="1097032" cy="653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45" dirty="0">
                <a:solidFill>
                  <a:schemeClr val="bg1"/>
                </a:solidFill>
              </a:rPr>
              <a:t>after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275E17-0212-4789-8E09-ABDC97EB20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4867" t="8560" r="4867"/>
          <a:stretch/>
        </p:blipFill>
        <p:spPr>
          <a:xfrm>
            <a:off x="9901822" y="4348857"/>
            <a:ext cx="4722609" cy="2624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3D0DDB-5494-44F4-8504-301F6FA07B49}"/>
              </a:ext>
            </a:extLst>
          </p:cNvPr>
          <p:cNvSpPr txBox="1"/>
          <p:nvPr/>
        </p:nvSpPr>
        <p:spPr>
          <a:xfrm>
            <a:off x="8443739" y="4253963"/>
            <a:ext cx="130465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66408-C557-4EC5-8EC9-2776DCB653FB}"/>
              </a:ext>
            </a:extLst>
          </p:cNvPr>
          <p:cNvSpPr txBox="1"/>
          <p:nvPr/>
        </p:nvSpPr>
        <p:spPr>
          <a:xfrm>
            <a:off x="13494134" y="4215514"/>
            <a:ext cx="1006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3385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4BC8-0C5A-CE4E-A21A-B6AD654F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43807" y="1974736"/>
            <a:ext cx="19168238" cy="1442068"/>
          </a:xfrm>
        </p:spPr>
        <p:txBody>
          <a:bodyPr>
            <a:normAutofit/>
          </a:bodyPr>
          <a:lstStyle/>
          <a:p>
            <a:pPr algn="ctr"/>
            <a:r>
              <a:rPr lang="en-US" sz="7291" b="1" dirty="0"/>
              <a:t>What happens when you drill?</a:t>
            </a:r>
            <a:endParaRPr lang="en-US" sz="729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AE15E-396D-BF40-9940-83E719145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4543807" y="5661298"/>
            <a:ext cx="9445219" cy="58831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F3CBE1-99CF-402E-B246-274D4EDEC6A9}"/>
              </a:ext>
            </a:extLst>
          </p:cNvPr>
          <p:cNvSpPr/>
          <p:nvPr/>
        </p:nvSpPr>
        <p:spPr>
          <a:xfrm>
            <a:off x="5192172" y="3304104"/>
            <a:ext cx="8867236" cy="87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104" dirty="0" err="1">
                <a:latin typeface="+mj-lt"/>
              </a:rPr>
              <a:t>CLEVerEM</a:t>
            </a:r>
            <a:r>
              <a:rPr lang="en-US" sz="5104" dirty="0">
                <a:latin typeface="+mj-lt"/>
              </a:rPr>
              <a:t> tool </a:t>
            </a:r>
            <a:r>
              <a:rPr lang="en-US" sz="4375" dirty="0">
                <a:latin typeface="+mj-lt"/>
              </a:rPr>
              <a:t>reduces uncertainty</a:t>
            </a:r>
            <a:r>
              <a:rPr lang="en-US" sz="5104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2B4C-3869-4B8B-8AEC-1C837C05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6" b="5697"/>
          <a:stretch/>
        </p:blipFill>
        <p:spPr>
          <a:xfrm>
            <a:off x="5179213" y="4348857"/>
            <a:ext cx="4722609" cy="26248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6F4AA-DAED-4236-B890-47E146C2C17B}"/>
              </a:ext>
            </a:extLst>
          </p:cNvPr>
          <p:cNvCxnSpPr>
            <a:cxnSpLocks/>
          </p:cNvCxnSpPr>
          <p:nvPr/>
        </p:nvCxnSpPr>
        <p:spPr>
          <a:xfrm>
            <a:off x="7270557" y="5460253"/>
            <a:ext cx="0" cy="129510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7DBF44-3897-4F39-B4A9-CD027E1B3375}"/>
              </a:ext>
            </a:extLst>
          </p:cNvPr>
          <p:cNvCxnSpPr>
            <a:cxnSpLocks/>
          </p:cNvCxnSpPr>
          <p:nvPr/>
        </p:nvCxnSpPr>
        <p:spPr>
          <a:xfrm>
            <a:off x="7226714" y="4257854"/>
            <a:ext cx="43843" cy="120239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248C27-AA6F-4EAE-9BB3-B2E045FD747B}"/>
              </a:ext>
            </a:extLst>
          </p:cNvPr>
          <p:cNvSpPr txBox="1"/>
          <p:nvPr/>
        </p:nvSpPr>
        <p:spPr>
          <a:xfrm>
            <a:off x="7248639" y="4559596"/>
            <a:ext cx="1053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4.8m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5172B-2533-4787-9B57-0742F204690F}"/>
              </a:ext>
            </a:extLst>
          </p:cNvPr>
          <p:cNvSpPr txBox="1"/>
          <p:nvPr/>
        </p:nvSpPr>
        <p:spPr>
          <a:xfrm>
            <a:off x="7226715" y="5771181"/>
            <a:ext cx="1053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4.8m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F375F81B-62A2-41FF-B94C-7A3C5A36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43807" y="5662707"/>
            <a:ext cx="9445219" cy="58803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55E7AE-A2DA-4074-A2B8-AFCB06EA7E64}"/>
              </a:ext>
            </a:extLst>
          </p:cNvPr>
          <p:cNvSpPr txBox="1"/>
          <p:nvPr/>
        </p:nvSpPr>
        <p:spPr>
          <a:xfrm>
            <a:off x="-2569545" y="6248159"/>
            <a:ext cx="1097032" cy="653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45" dirty="0">
                <a:solidFill>
                  <a:schemeClr val="bg1"/>
                </a:solidFill>
              </a:rPr>
              <a:t>after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275E17-0212-4789-8E09-ABDC97EB20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4867" t="8560" r="4867"/>
          <a:stretch/>
        </p:blipFill>
        <p:spPr>
          <a:xfrm>
            <a:off x="9901822" y="4348857"/>
            <a:ext cx="4722609" cy="26248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3D0DDB-5494-44F4-8504-301F6FA07B49}"/>
              </a:ext>
            </a:extLst>
          </p:cNvPr>
          <p:cNvSpPr txBox="1"/>
          <p:nvPr/>
        </p:nvSpPr>
        <p:spPr>
          <a:xfrm>
            <a:off x="8443739" y="4253963"/>
            <a:ext cx="1304653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66408-C557-4EC5-8EC9-2776DCB653FB}"/>
              </a:ext>
            </a:extLst>
          </p:cNvPr>
          <p:cNvSpPr txBox="1"/>
          <p:nvPr/>
        </p:nvSpPr>
        <p:spPr>
          <a:xfrm>
            <a:off x="13494134" y="4215514"/>
            <a:ext cx="1006494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8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7CDF8-A0A7-4213-8F7A-71340E474AFF}"/>
              </a:ext>
            </a:extLst>
          </p:cNvPr>
          <p:cNvSpPr/>
          <p:nvPr/>
        </p:nvSpPr>
        <p:spPr>
          <a:xfrm>
            <a:off x="5179215" y="9662570"/>
            <a:ext cx="9445219" cy="246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33" dirty="0"/>
              <a:t>Time to </a:t>
            </a:r>
            <a:r>
              <a:rPr lang="en-US" sz="5833" b="1" dirty="0"/>
              <a:t>take your phone</a:t>
            </a:r>
            <a:r>
              <a:rPr lang="en-US" sz="5833" dirty="0"/>
              <a:t> and plan ahead!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BC8772-D3FD-42D5-A250-6077CEB26DB4}"/>
              </a:ext>
            </a:extLst>
          </p:cNvPr>
          <p:cNvSpPr/>
          <p:nvPr/>
        </p:nvSpPr>
        <p:spPr>
          <a:xfrm>
            <a:off x="5179211" y="7064761"/>
            <a:ext cx="9445219" cy="24614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33" dirty="0"/>
              <a:t>Uncertainty is reduced</a:t>
            </a:r>
          </a:p>
        </p:txBody>
      </p:sp>
    </p:spTree>
    <p:extLst>
      <p:ext uri="{BB962C8B-B14F-4D97-AF65-F5344CB8AC3E}">
        <p14:creationId xmlns:p14="http://schemas.microsoft.com/office/powerpoint/2010/main" val="21936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25DCD-C864-43DF-BB4A-883465D6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414840" y="1853935"/>
            <a:ext cx="14910304" cy="11411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C17620-7B91-482F-97D6-56C36CCFCE1B}"/>
              </a:ext>
            </a:extLst>
          </p:cNvPr>
          <p:cNvSpPr/>
          <p:nvPr/>
        </p:nvSpPr>
        <p:spPr>
          <a:xfrm>
            <a:off x="1276117" y="4837230"/>
            <a:ext cx="7528395" cy="84266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375" dirty="0"/>
              <a:t>Competition sponsors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771319-C024-430E-88C8-73B26FD23859}"/>
              </a:ext>
            </a:extLst>
          </p:cNvPr>
          <p:cNvSpPr/>
          <p:nvPr/>
        </p:nvSpPr>
        <p:spPr>
          <a:xfrm>
            <a:off x="-5131237" y="1853927"/>
            <a:ext cx="6292826" cy="4282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375" dirty="0"/>
              <a:t>1 test round</a:t>
            </a:r>
          </a:p>
          <a:p>
            <a:r>
              <a:rPr lang="en-US" sz="4375" dirty="0"/>
              <a:t>3 scoring rounds</a:t>
            </a:r>
          </a:p>
          <a:p>
            <a:endParaRPr lang="en-US" sz="4375" dirty="0"/>
          </a:p>
          <a:p>
            <a:r>
              <a:rPr lang="en-US" sz="4375" dirty="0"/>
              <a:t>The winner gets a trophy</a:t>
            </a:r>
          </a:p>
          <a:p>
            <a:r>
              <a:rPr lang="en-US" sz="4375" dirty="0"/>
              <a:t>during dinner</a:t>
            </a:r>
          </a:p>
        </p:txBody>
      </p:sp>
    </p:spTree>
    <p:extLst>
      <p:ext uri="{BB962C8B-B14F-4D97-AF65-F5344CB8AC3E}">
        <p14:creationId xmlns:p14="http://schemas.microsoft.com/office/powerpoint/2010/main" val="31216893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NOR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60DAF"/>
      </a:accent1>
      <a:accent2>
        <a:srgbClr val="5FFF95"/>
      </a:accent2>
      <a:accent3>
        <a:srgbClr val="40ADA5"/>
      </a:accent3>
      <a:accent4>
        <a:srgbClr val="FCDBD5"/>
      </a:accent4>
      <a:accent5>
        <a:srgbClr val="060456"/>
      </a:accent5>
      <a:accent6>
        <a:srgbClr val="F55755"/>
      </a:accent6>
      <a:hlink>
        <a:srgbClr val="0563C1"/>
      </a:hlink>
      <a:folHlink>
        <a:srgbClr val="954F72"/>
      </a:folHlink>
    </a:clrScheme>
    <a:fontScheme name="NOR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ce_PPTmal" id="{6F81C7B2-E1C5-B449-868E-A030D463895D}" vid="{CF31914D-D305-CE40-BDF3-CC5BBA29B3D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68b1e1-45ba-4240-8eca-da99a1356104">
      <Value>4</Value>
      <Value>30</Value>
    </TaxCatchAll>
    <a35bab36130a4aaaafee921dd9a209cd xmlns="0d68b1e1-45ba-4240-8eca-da99a1356104">
      <Terms xmlns="http://schemas.microsoft.com/office/infopath/2007/PartnerControls"/>
    </a35bab36130a4aaaafee921dd9a209cd>
    <j34cdfe3fc6f4148a9337d08a14dd7de xmlns="0d68b1e1-45ba-4240-8eca-da99a1356104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8b0b709f-6398-419b-9d3c-eb1dcb1e922d</TermId>
        </TermInfo>
      </Terms>
    </j34cdfe3fc6f4148a9337d08a14dd7de>
    <cdda6aa699ac48c087939ce4cd83a717 xmlns="0d68b1e1-45ba-4240-8eca-da99a1356104">
      <Terms xmlns="http://schemas.microsoft.com/office/infopath/2007/PartnerControls">
        <TermInfo xmlns="http://schemas.microsoft.com/office/infopath/2007/PartnerControls">
          <TermName xmlns="http://schemas.microsoft.com/office/infopath/2007/PartnerControls">P7142566</TermName>
          <TermId xmlns="http://schemas.microsoft.com/office/infopath/2007/PartnerControls">b6f3a8c1-6574-4488-ae00-bcdd1f8ae948</TermId>
        </TermInfo>
      </Terms>
    </cdda6aa699ac48c087939ce4cd83a717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efault Document" ma:contentTypeID="0x0101003056F571AC4A7644A1892223109FC69D02000566E8995EF67F41920758B30D42DDE0" ma:contentTypeVersion="13" ma:contentTypeDescription="" ma:contentTypeScope="" ma:versionID="05a3162084334ee620808657acf1f269">
  <xsd:schema xmlns:xsd="http://www.w3.org/2001/XMLSchema" xmlns:xs="http://www.w3.org/2001/XMLSchema" xmlns:p="http://schemas.microsoft.com/office/2006/metadata/properties" xmlns:ns2="0d68b1e1-45ba-4240-8eca-da99a1356104" targetNamespace="http://schemas.microsoft.com/office/2006/metadata/properties" ma:root="true" ma:fieldsID="0662efde9fa6e4efe42b2abb68a65e54" ns2:_="">
    <xsd:import namespace="0d68b1e1-45ba-4240-8eca-da99a1356104"/>
    <xsd:element name="properties">
      <xsd:complexType>
        <xsd:sequence>
          <xsd:element name="documentManagement">
            <xsd:complexType>
              <xsd:all>
                <xsd:element ref="ns2:j34cdfe3fc6f4148a9337d08a14dd7de" minOccurs="0"/>
                <xsd:element ref="ns2:TaxCatchAll" minOccurs="0"/>
                <xsd:element ref="ns2:TaxCatchAllLabel" minOccurs="0"/>
                <xsd:element ref="ns2:cdda6aa699ac48c087939ce4cd83a717" minOccurs="0"/>
                <xsd:element ref="ns2:a35bab36130a4aaaafee921dd9a209c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8b1e1-45ba-4240-8eca-da99a1356104" elementFormDefault="qualified">
    <xsd:import namespace="http://schemas.microsoft.com/office/2006/documentManagement/types"/>
    <xsd:import namespace="http://schemas.microsoft.com/office/infopath/2007/PartnerControls"/>
    <xsd:element name="j34cdfe3fc6f4148a9337d08a14dd7de" ma:index="8" nillable="true" ma:taxonomy="true" ma:internalName="j34cdfe3fc6f4148a9337d08a14dd7de" ma:taxonomyFieldName="Classification" ma:displayName="Classification" ma:default="" ma:fieldId="{334cdfe3-fc6f-4148-a933-7d08a14dd7de}" ma:sspId="8ff8ec43-5215-498a-a147-96446220f21e" ma:termSetId="3492e6ac-f1f1-48da-bd2c-16cb021baca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c154fbbe-1ae5-4d08-a17c-ca58522986d3}" ma:internalName="TaxCatchAll" ma:showField="CatchAllData" ma:web="67a9580f-f7b5-4395-a266-14d2e10b6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c154fbbe-1ae5-4d08-a17c-ca58522986d3}" ma:internalName="TaxCatchAllLabel" ma:readOnly="true" ma:showField="CatchAllDataLabel" ma:web="67a9580f-f7b5-4395-a266-14d2e10b6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da6aa699ac48c087939ce4cd83a717" ma:index="12" nillable="true" ma:taxonomy="true" ma:internalName="cdda6aa699ac48c087939ce4cd83a717" ma:taxonomyFieldName="Project_x0020_Number" ma:displayName="Project Number" ma:default="" ma:fieldId="{cdda6aa6-99ac-48c0-8793-9ce4cd83a717}" ma:sspId="8ff8ec43-5215-498a-a147-96446220f21e" ma:termSetId="c755b20b-622e-45d1-8c2d-5a2b2f175c5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35bab36130a4aaaafee921dd9a209cd" ma:index="14" nillable="true" ma:taxonomy="true" ma:internalName="a35bab36130a4aaaafee921dd9a209cd" ma:taxonomyFieldName="Document_x0020_Type" ma:displayName="Document Type" ma:default="" ma:fieldId="{a35bab36-130a-4aaa-afee-921dd9a209cd}" ma:sspId="8ff8ec43-5215-498a-a147-96446220f21e" ma:termSetId="b5f88af8-6c33-4f5d-82ba-ea7d6663904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C239ED-AB4F-4E5E-B49F-87D424EF1D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272CE5-2F09-47B4-8837-1B8AE2812C22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0d68b1e1-45ba-4240-8eca-da99a1356104"/>
  </ds:schemaRefs>
</ds:datastoreItem>
</file>

<file path=customXml/itemProps3.xml><?xml version="1.0" encoding="utf-8"?>
<ds:datastoreItem xmlns:ds="http://schemas.openxmlformats.org/officeDocument/2006/customXml" ds:itemID="{90FE1E4F-95E2-4C7C-ACD5-08C4FE790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8b1e1-45ba-4240-8eca-da99a13561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648</Words>
  <Application>Microsoft Office PowerPoint</Application>
  <PresentationFormat>Custom</PresentationFormat>
  <Paragraphs>191</Paragraphs>
  <Slides>16</Slides>
  <Notes>13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1_Office-tema</vt:lpstr>
      <vt:lpstr>Custom Design</vt:lpstr>
      <vt:lpstr>1_Custom Design</vt:lpstr>
      <vt:lpstr>Office Theme</vt:lpstr>
      <vt:lpstr>1_Office Theme</vt:lpstr>
      <vt:lpstr>2_Office Theme</vt:lpstr>
      <vt:lpstr>3_Office Theme</vt:lpstr>
      <vt:lpstr>4_Office Theme</vt:lpstr>
      <vt:lpstr>5_Office Theme</vt:lpstr>
      <vt:lpstr>The goal: Maximize the NPV of your well </vt:lpstr>
      <vt:lpstr>Uncertainty</vt:lpstr>
      <vt:lpstr>The game consists of turns </vt:lpstr>
      <vt:lpstr>How to plan ahead? </vt:lpstr>
      <vt:lpstr>For each turn Make decision </vt:lpstr>
      <vt:lpstr>To get the best score  make informed decisions</vt:lpstr>
      <vt:lpstr>What happens when you drill?</vt:lpstr>
      <vt:lpstr>What happens when you drill?</vt:lpstr>
      <vt:lpstr>PowerPoint Presentation</vt:lpstr>
      <vt:lpstr>What happens when you drill?</vt:lpstr>
      <vt:lpstr>To get the best score  make informed decisions</vt:lpstr>
      <vt:lpstr>To get the best score  make informed decisions</vt:lpstr>
      <vt:lpstr>To get the best score  make informed decisions</vt:lpstr>
      <vt:lpstr>To get the best score  make informed decisions</vt:lpstr>
      <vt:lpstr>To get the best score  make informed decisions</vt:lpstr>
      <vt:lpstr>To get the best score  make informed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Geosteering Decision Strategies</dc:title>
  <dc:creator>Hong A.J.</dc:creator>
  <cp:lastModifiedBy>Sergey Alyaev</cp:lastModifiedBy>
  <cp:revision>13</cp:revision>
  <cp:lastPrinted>2019-11-03T13:14:29Z</cp:lastPrinted>
  <dcterms:created xsi:type="dcterms:W3CDTF">2018-06-06T07:30:22Z</dcterms:created>
  <dcterms:modified xsi:type="dcterms:W3CDTF">2020-03-17T08:57:11Z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iteCompany">
    <vt:lpwstr/>
  </property>
  <property fmtid="{D5CDD505-2E9C-101B-9397-08002B2CF9AE}" pid="3" name="ContentTypeId">
    <vt:lpwstr>0x0101003056F571AC4A7644A1892223109FC69D02000566E8995EF67F41920758B30D42DDE0</vt:lpwstr>
  </property>
  <property fmtid="{D5CDD505-2E9C-101B-9397-08002B2CF9AE}" pid="4" name="Document Type">
    <vt:lpwstr/>
  </property>
  <property fmtid="{D5CDD505-2E9C-101B-9397-08002B2CF9AE}" pid="5" name="SiteDepartment">
    <vt:lpwstr/>
  </property>
  <property fmtid="{D5CDD505-2E9C-101B-9397-08002B2CF9AE}" pid="6" name="Project Number">
    <vt:lpwstr>30;#P7142566|b6f3a8c1-6574-4488-ae00-bcdd1f8ae948</vt:lpwstr>
  </property>
  <property fmtid="{D5CDD505-2E9C-101B-9397-08002B2CF9AE}" pid="7" name="_dlc_DocIdItemGuid">
    <vt:lpwstr>941d18f3-c5bd-41bb-bb89-e10ef1398df8</vt:lpwstr>
  </property>
  <property fmtid="{D5CDD505-2E9C-101B-9397-08002B2CF9AE}" pid="8" name="Classification">
    <vt:lpwstr>4;#Internal|8b0b709f-6398-419b-9d3c-eb1dcb1e922d</vt:lpwstr>
  </property>
  <property fmtid="{D5CDD505-2E9C-101B-9397-08002B2CF9AE}" pid="9" name="Well">
    <vt:lpwstr/>
  </property>
  <property fmtid="{D5CDD505-2E9C-101B-9397-08002B2CF9AE}" pid="10" name="AuthorIds_UIVersion_1024">
    <vt:lpwstr>350</vt:lpwstr>
  </property>
  <property fmtid="{D5CDD505-2E9C-101B-9397-08002B2CF9AE}" pid="11" name="AuthorIds_UIVersion_2048">
    <vt:lpwstr>350</vt:lpwstr>
  </property>
  <property fmtid="{D5CDD505-2E9C-101B-9397-08002B2CF9AE}" pid="12" name="AuthorIds_UIVersion_1536">
    <vt:lpwstr>350</vt:lpwstr>
  </property>
  <property fmtid="{D5CDD505-2E9C-101B-9397-08002B2CF9AE}" pid="13" name="AuthorIds_UIVersion_5120">
    <vt:lpwstr>350</vt:lpwstr>
  </property>
  <property fmtid="{D5CDD505-2E9C-101B-9397-08002B2CF9AE}" pid="14" name="AuthorIds_UIVersion_10240">
    <vt:lpwstr>350</vt:lpwstr>
  </property>
  <property fmtid="{D5CDD505-2E9C-101B-9397-08002B2CF9AE}" pid="15" name="AuthorIds_UIVersion_13824">
    <vt:lpwstr>350</vt:lpwstr>
  </property>
  <property fmtid="{D5CDD505-2E9C-101B-9397-08002B2CF9AE}" pid="16" name="AuthorIds_UIVersion_14336">
    <vt:lpwstr>350</vt:lpwstr>
  </property>
  <property fmtid="{D5CDD505-2E9C-101B-9397-08002B2CF9AE}" pid="17" name="AuthorIds_UIVersion_14848">
    <vt:lpwstr>350</vt:lpwstr>
  </property>
</Properties>
</file>